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6"/>
  </p:notesMasterIdLst>
  <p:sldIdLst>
    <p:sldId id="256" r:id="rId5"/>
    <p:sldId id="257" r:id="rId6"/>
    <p:sldId id="3676" r:id="rId7"/>
    <p:sldId id="3673" r:id="rId8"/>
    <p:sldId id="3662" r:id="rId9"/>
    <p:sldId id="3668" r:id="rId10"/>
    <p:sldId id="3671" r:id="rId11"/>
    <p:sldId id="3667" r:id="rId12"/>
    <p:sldId id="260" r:id="rId13"/>
    <p:sldId id="3677" r:id="rId14"/>
    <p:sldId id="3674" r:id="rId15"/>
  </p:sldIdLst>
  <p:sldSz cx="12192000" cy="6858000"/>
  <p:notesSz cx="6858000" cy="9144000"/>
  <p:embeddedFontLst>
    <p:embeddedFont>
      <p:font typeface="Degular" panose="04040406060303040305" pitchFamily="82" charset="0"/>
      <p:regular r:id="rId17"/>
    </p:embeddedFont>
    <p:embeddedFont>
      <p:font typeface="FS Albert" panose="020B0604020202020204" charset="0"/>
      <p:regular r:id="rId18"/>
      <p:bold r:id="rId18"/>
      <p:italic r:id="rId18"/>
      <p:boldItalic r:id="rId19"/>
    </p:embeddedFont>
  </p:embeddedFontLst>
  <p:defaultText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anda, Judith" initials="MJ" lastIdx="7" clrIdx="0">
    <p:extLst>
      <p:ext uri="{19B8F6BF-5375-455C-9EA6-DF929625EA0E}">
        <p15:presenceInfo xmlns:p15="http://schemas.microsoft.com/office/powerpoint/2012/main" userId="S::Judith.Miranda@informa.com::74d6144a-26e0-4323-b368-f5566a812925" providerId="AD"/>
      </p:ext>
    </p:extLst>
  </p:cmAuthor>
  <p:cmAuthor id="2" name="Topiwala, Sana" initials="TS" lastIdx="3" clrIdx="1">
    <p:extLst>
      <p:ext uri="{19B8F6BF-5375-455C-9EA6-DF929625EA0E}">
        <p15:presenceInfo xmlns:p15="http://schemas.microsoft.com/office/powerpoint/2012/main" userId="S::Sana.Topiwala@informa.com::80381dff-9713-4d7f-b6ce-4c7f55cddf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9245"/>
    <a:srgbClr val="96C11E"/>
    <a:srgbClr val="2B2D85"/>
    <a:srgbClr val="049EE3"/>
    <a:srgbClr val="019FE4"/>
    <a:srgbClr val="2B2E83"/>
    <a:srgbClr val="00A5A5"/>
    <a:srgbClr val="FC01B9"/>
    <a:srgbClr val="951B7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5134E5-18D6-4473-8EF8-FE42EB3C4E13}" v="4" dt="2023-07-22T18:14:54.118"/>
  </p1510:revLst>
</p1510:revInfo>
</file>

<file path=ppt/tableStyles.xml><?xml version="1.0" encoding="utf-8"?>
<a:tblStyleLst xmlns:a="http://schemas.openxmlformats.org/drawingml/2006/main" def="{5C22544A-7EE6-4342-B048-85BDC9FD1C3A}">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5345"/>
  </p:normalViewPr>
  <p:slideViewPr>
    <p:cSldViewPr snapToGrid="0" snapToObjects="1">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NUL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CE47D-A126-4AC3-8E46-FDE01BC63ECE}" type="datetimeFigureOut">
              <a:rPr lang="en-US" smtClean="0"/>
              <a:t>6/21/2024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2D50AF-56EA-42FC-B09E-591CFBD7D7C9}" type="slidenum">
              <a:rPr lang="en-US" smtClean="0"/>
              <a:t>‹#›</a:t>
            </a:fld>
            <a:endParaRPr lang="en-US"/>
          </a:p>
        </p:txBody>
      </p:sp>
    </p:spTree>
    <p:extLst>
      <p:ext uri="{BB962C8B-B14F-4D97-AF65-F5344CB8AC3E}">
        <p14:creationId xmlns:p14="http://schemas.microsoft.com/office/powerpoint/2010/main" val="211953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D302E-27C5-E940-8AA2-84F8DD7A9E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816A40FC-9F6C-D840-94F1-F084B63661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36BD8ACD-15E8-B841-A6BE-872718F0ED7B}"/>
              </a:ext>
            </a:extLst>
          </p:cNvPr>
          <p:cNvSpPr>
            <a:spLocks noGrp="1"/>
          </p:cNvSpPr>
          <p:nvPr>
            <p:ph type="dt" sz="half" idx="10"/>
          </p:nvPr>
        </p:nvSpPr>
        <p:spPr/>
        <p:txBody>
          <a:bodyPr/>
          <a:lstStyle/>
          <a:p>
            <a:fld id="{226EC34A-8CC6-2F4C-9E14-E32911990119}" type="datetimeFigureOut">
              <a:rPr lang="en-AE" smtClean="0"/>
              <a:t>21/06/2024</a:t>
            </a:fld>
            <a:endParaRPr lang="en-AE"/>
          </a:p>
        </p:txBody>
      </p:sp>
      <p:sp>
        <p:nvSpPr>
          <p:cNvPr id="5" name="Footer Placeholder 4">
            <a:extLst>
              <a:ext uri="{FF2B5EF4-FFF2-40B4-BE49-F238E27FC236}">
                <a16:creationId xmlns:a16="http://schemas.microsoft.com/office/drawing/2014/main" id="{E4953ACF-17EC-D144-8498-1268641E7E73}"/>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7480C6D1-EA50-154D-9DE4-3FD1381D8249}"/>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365468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35389-672F-2B41-81AD-A5CF9D4C825C}"/>
              </a:ext>
            </a:extLst>
          </p:cNvPr>
          <p:cNvSpPr>
            <a:spLocks noGrp="1"/>
          </p:cNvSpPr>
          <p:nvPr>
            <p:ph type="title"/>
          </p:nvPr>
        </p:nvSpPr>
        <p:spPr/>
        <p:txBody>
          <a:bodyPr/>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9A1129C5-8930-3E4E-AA78-2709E66712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9E6DC32A-B0A1-5B43-9AE1-285EC80D14EB}"/>
              </a:ext>
            </a:extLst>
          </p:cNvPr>
          <p:cNvSpPr>
            <a:spLocks noGrp="1"/>
          </p:cNvSpPr>
          <p:nvPr>
            <p:ph type="dt" sz="half" idx="10"/>
          </p:nvPr>
        </p:nvSpPr>
        <p:spPr/>
        <p:txBody>
          <a:bodyPr/>
          <a:lstStyle/>
          <a:p>
            <a:fld id="{226EC34A-8CC6-2F4C-9E14-E32911990119}" type="datetimeFigureOut">
              <a:rPr lang="en-AE" smtClean="0"/>
              <a:t>21/06/2024</a:t>
            </a:fld>
            <a:endParaRPr lang="en-AE"/>
          </a:p>
        </p:txBody>
      </p:sp>
      <p:sp>
        <p:nvSpPr>
          <p:cNvPr id="5" name="Footer Placeholder 4">
            <a:extLst>
              <a:ext uri="{FF2B5EF4-FFF2-40B4-BE49-F238E27FC236}">
                <a16:creationId xmlns:a16="http://schemas.microsoft.com/office/drawing/2014/main" id="{9BD9D4A2-435F-3A47-89E9-FD0B44BC5A23}"/>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51FC7E95-01DE-E245-B88B-64FF8402CACD}"/>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3379111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44AAD5-ADDA-F440-9FA2-EAAA971BBFF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74DA6D19-DF7B-BD43-B25E-19C9ECE66D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59D5CE9B-A575-1C4A-B3CC-7513F9BC371F}"/>
              </a:ext>
            </a:extLst>
          </p:cNvPr>
          <p:cNvSpPr>
            <a:spLocks noGrp="1"/>
          </p:cNvSpPr>
          <p:nvPr>
            <p:ph type="dt" sz="half" idx="10"/>
          </p:nvPr>
        </p:nvSpPr>
        <p:spPr/>
        <p:txBody>
          <a:bodyPr/>
          <a:lstStyle/>
          <a:p>
            <a:fld id="{226EC34A-8CC6-2F4C-9E14-E32911990119}" type="datetimeFigureOut">
              <a:rPr lang="en-AE" smtClean="0"/>
              <a:t>21/06/2024</a:t>
            </a:fld>
            <a:endParaRPr lang="en-AE"/>
          </a:p>
        </p:txBody>
      </p:sp>
      <p:sp>
        <p:nvSpPr>
          <p:cNvPr id="5" name="Footer Placeholder 4">
            <a:extLst>
              <a:ext uri="{FF2B5EF4-FFF2-40B4-BE49-F238E27FC236}">
                <a16:creationId xmlns:a16="http://schemas.microsoft.com/office/drawing/2014/main" id="{297B829C-A826-BD4D-A21D-545AA2C1FE4D}"/>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24673A1A-84C1-6542-964F-65560C5A8BC8}"/>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523462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FAFD1-D6B8-A249-B63F-207731DDF44E}"/>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D92C86DC-6229-1E47-AE90-87F632BF26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B42B35F6-DE47-3340-920A-EDD2AD11A4BB}"/>
              </a:ext>
            </a:extLst>
          </p:cNvPr>
          <p:cNvSpPr>
            <a:spLocks noGrp="1"/>
          </p:cNvSpPr>
          <p:nvPr>
            <p:ph type="dt" sz="half" idx="10"/>
          </p:nvPr>
        </p:nvSpPr>
        <p:spPr/>
        <p:txBody>
          <a:bodyPr/>
          <a:lstStyle/>
          <a:p>
            <a:fld id="{226EC34A-8CC6-2F4C-9E14-E32911990119}" type="datetimeFigureOut">
              <a:rPr lang="en-AE" smtClean="0"/>
              <a:t>21/06/2024</a:t>
            </a:fld>
            <a:endParaRPr lang="en-AE"/>
          </a:p>
        </p:txBody>
      </p:sp>
      <p:sp>
        <p:nvSpPr>
          <p:cNvPr id="5" name="Footer Placeholder 4">
            <a:extLst>
              <a:ext uri="{FF2B5EF4-FFF2-40B4-BE49-F238E27FC236}">
                <a16:creationId xmlns:a16="http://schemas.microsoft.com/office/drawing/2014/main" id="{0DB828BB-2EE3-AE45-A50B-68A1F2CA62E8}"/>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066FA199-C26A-7B44-B3B2-4107214724F7}"/>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239535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ACCFF-454E-F444-8D3E-4585B26B38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E"/>
          </a:p>
        </p:txBody>
      </p:sp>
      <p:sp>
        <p:nvSpPr>
          <p:cNvPr id="3" name="Text Placeholder 2">
            <a:extLst>
              <a:ext uri="{FF2B5EF4-FFF2-40B4-BE49-F238E27FC236}">
                <a16:creationId xmlns:a16="http://schemas.microsoft.com/office/drawing/2014/main" id="{9A46C864-2439-B745-BC90-E1D1DBDD28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51849B-A65E-7346-8CF2-C304B0B61A44}"/>
              </a:ext>
            </a:extLst>
          </p:cNvPr>
          <p:cNvSpPr>
            <a:spLocks noGrp="1"/>
          </p:cNvSpPr>
          <p:nvPr>
            <p:ph type="dt" sz="half" idx="10"/>
          </p:nvPr>
        </p:nvSpPr>
        <p:spPr/>
        <p:txBody>
          <a:bodyPr/>
          <a:lstStyle/>
          <a:p>
            <a:fld id="{226EC34A-8CC6-2F4C-9E14-E32911990119}" type="datetimeFigureOut">
              <a:rPr lang="en-AE" smtClean="0"/>
              <a:t>21/06/2024</a:t>
            </a:fld>
            <a:endParaRPr lang="en-AE"/>
          </a:p>
        </p:txBody>
      </p:sp>
      <p:sp>
        <p:nvSpPr>
          <p:cNvPr id="5" name="Footer Placeholder 4">
            <a:extLst>
              <a:ext uri="{FF2B5EF4-FFF2-40B4-BE49-F238E27FC236}">
                <a16:creationId xmlns:a16="http://schemas.microsoft.com/office/drawing/2014/main" id="{9214EDCA-2849-C448-8D8B-A6A4F1109FFE}"/>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FED39CF2-D477-5C40-84CF-038F1D20552D}"/>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3260724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BF26F-2157-FB48-955B-39594A37B4B3}"/>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6FC98E4C-253F-A24D-99C2-433A5907C8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Content Placeholder 3">
            <a:extLst>
              <a:ext uri="{FF2B5EF4-FFF2-40B4-BE49-F238E27FC236}">
                <a16:creationId xmlns:a16="http://schemas.microsoft.com/office/drawing/2014/main" id="{6D3E397B-E5F0-7644-8B09-61CEC954B9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Date Placeholder 4">
            <a:extLst>
              <a:ext uri="{FF2B5EF4-FFF2-40B4-BE49-F238E27FC236}">
                <a16:creationId xmlns:a16="http://schemas.microsoft.com/office/drawing/2014/main" id="{14D561BA-872B-B846-B9F7-5C9076B81438}"/>
              </a:ext>
            </a:extLst>
          </p:cNvPr>
          <p:cNvSpPr>
            <a:spLocks noGrp="1"/>
          </p:cNvSpPr>
          <p:nvPr>
            <p:ph type="dt" sz="half" idx="10"/>
          </p:nvPr>
        </p:nvSpPr>
        <p:spPr/>
        <p:txBody>
          <a:bodyPr/>
          <a:lstStyle/>
          <a:p>
            <a:fld id="{226EC34A-8CC6-2F4C-9E14-E32911990119}" type="datetimeFigureOut">
              <a:rPr lang="en-AE" smtClean="0"/>
              <a:t>21/06/2024</a:t>
            </a:fld>
            <a:endParaRPr lang="en-AE"/>
          </a:p>
        </p:txBody>
      </p:sp>
      <p:sp>
        <p:nvSpPr>
          <p:cNvPr id="6" name="Footer Placeholder 5">
            <a:extLst>
              <a:ext uri="{FF2B5EF4-FFF2-40B4-BE49-F238E27FC236}">
                <a16:creationId xmlns:a16="http://schemas.microsoft.com/office/drawing/2014/main" id="{2BAB4EBB-A605-5142-A239-CF192094943B}"/>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D0BB0CE4-DB75-944D-B6F3-CC0282431829}"/>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89766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9A3C2-8A37-3946-A72B-304FE1E54D49}"/>
              </a:ext>
            </a:extLst>
          </p:cNvPr>
          <p:cNvSpPr>
            <a:spLocks noGrp="1"/>
          </p:cNvSpPr>
          <p:nvPr>
            <p:ph type="title"/>
          </p:nvPr>
        </p:nvSpPr>
        <p:spPr>
          <a:xfrm>
            <a:off x="839788" y="365125"/>
            <a:ext cx="10515600" cy="1325563"/>
          </a:xfrm>
        </p:spPr>
        <p:txBody>
          <a:bodyPr/>
          <a:lstStyle/>
          <a:p>
            <a:r>
              <a:rPr lang="en-US"/>
              <a:t>Click to edit Master title style</a:t>
            </a:r>
            <a:endParaRPr lang="en-AE"/>
          </a:p>
        </p:txBody>
      </p:sp>
      <p:sp>
        <p:nvSpPr>
          <p:cNvPr id="3" name="Text Placeholder 2">
            <a:extLst>
              <a:ext uri="{FF2B5EF4-FFF2-40B4-BE49-F238E27FC236}">
                <a16:creationId xmlns:a16="http://schemas.microsoft.com/office/drawing/2014/main" id="{AA55E844-F2D4-2642-8A84-C9CA8A93FF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A57CF1-CC86-7543-A415-600CBA3755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Text Placeholder 4">
            <a:extLst>
              <a:ext uri="{FF2B5EF4-FFF2-40B4-BE49-F238E27FC236}">
                <a16:creationId xmlns:a16="http://schemas.microsoft.com/office/drawing/2014/main" id="{9B801F3F-1E80-3C47-A757-4605908486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1DB3D6-F747-D549-A130-CEF6F3E90F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7" name="Date Placeholder 6">
            <a:extLst>
              <a:ext uri="{FF2B5EF4-FFF2-40B4-BE49-F238E27FC236}">
                <a16:creationId xmlns:a16="http://schemas.microsoft.com/office/drawing/2014/main" id="{EF1EC5B2-925D-C24C-89CA-28A1A1D7EF1A}"/>
              </a:ext>
            </a:extLst>
          </p:cNvPr>
          <p:cNvSpPr>
            <a:spLocks noGrp="1"/>
          </p:cNvSpPr>
          <p:nvPr>
            <p:ph type="dt" sz="half" idx="10"/>
          </p:nvPr>
        </p:nvSpPr>
        <p:spPr/>
        <p:txBody>
          <a:bodyPr/>
          <a:lstStyle/>
          <a:p>
            <a:fld id="{226EC34A-8CC6-2F4C-9E14-E32911990119}" type="datetimeFigureOut">
              <a:rPr lang="en-AE" smtClean="0"/>
              <a:t>21/06/2024</a:t>
            </a:fld>
            <a:endParaRPr lang="en-AE"/>
          </a:p>
        </p:txBody>
      </p:sp>
      <p:sp>
        <p:nvSpPr>
          <p:cNvPr id="8" name="Footer Placeholder 7">
            <a:extLst>
              <a:ext uri="{FF2B5EF4-FFF2-40B4-BE49-F238E27FC236}">
                <a16:creationId xmlns:a16="http://schemas.microsoft.com/office/drawing/2014/main" id="{992F2D63-98F0-524D-81A3-58B2C17ABB67}"/>
              </a:ext>
            </a:extLst>
          </p:cNvPr>
          <p:cNvSpPr>
            <a:spLocks noGrp="1"/>
          </p:cNvSpPr>
          <p:nvPr>
            <p:ph type="ftr" sz="quarter" idx="11"/>
          </p:nvPr>
        </p:nvSpPr>
        <p:spPr/>
        <p:txBody>
          <a:bodyPr/>
          <a:lstStyle/>
          <a:p>
            <a:endParaRPr lang="en-AE"/>
          </a:p>
        </p:txBody>
      </p:sp>
      <p:sp>
        <p:nvSpPr>
          <p:cNvPr id="9" name="Slide Number Placeholder 8">
            <a:extLst>
              <a:ext uri="{FF2B5EF4-FFF2-40B4-BE49-F238E27FC236}">
                <a16:creationId xmlns:a16="http://schemas.microsoft.com/office/drawing/2014/main" id="{0794C39C-156D-DF4B-95AA-FD8A1D96E57C}"/>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3209233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88D6F-0B04-FC42-B854-F1DD116F5588}"/>
              </a:ext>
            </a:extLst>
          </p:cNvPr>
          <p:cNvSpPr>
            <a:spLocks noGrp="1"/>
          </p:cNvSpPr>
          <p:nvPr>
            <p:ph type="title"/>
          </p:nvPr>
        </p:nvSpPr>
        <p:spPr/>
        <p:txBody>
          <a:bodyPr/>
          <a:lstStyle/>
          <a:p>
            <a:r>
              <a:rPr lang="en-US"/>
              <a:t>Click to edit Master title style</a:t>
            </a:r>
            <a:endParaRPr lang="en-AE"/>
          </a:p>
        </p:txBody>
      </p:sp>
      <p:sp>
        <p:nvSpPr>
          <p:cNvPr id="3" name="Date Placeholder 2">
            <a:extLst>
              <a:ext uri="{FF2B5EF4-FFF2-40B4-BE49-F238E27FC236}">
                <a16:creationId xmlns:a16="http://schemas.microsoft.com/office/drawing/2014/main" id="{0295720D-8823-9346-AA84-367664F4636F}"/>
              </a:ext>
            </a:extLst>
          </p:cNvPr>
          <p:cNvSpPr>
            <a:spLocks noGrp="1"/>
          </p:cNvSpPr>
          <p:nvPr>
            <p:ph type="dt" sz="half" idx="10"/>
          </p:nvPr>
        </p:nvSpPr>
        <p:spPr/>
        <p:txBody>
          <a:bodyPr/>
          <a:lstStyle/>
          <a:p>
            <a:fld id="{226EC34A-8CC6-2F4C-9E14-E32911990119}" type="datetimeFigureOut">
              <a:rPr lang="en-AE" smtClean="0"/>
              <a:t>21/06/2024</a:t>
            </a:fld>
            <a:endParaRPr lang="en-AE"/>
          </a:p>
        </p:txBody>
      </p:sp>
      <p:sp>
        <p:nvSpPr>
          <p:cNvPr id="4" name="Footer Placeholder 3">
            <a:extLst>
              <a:ext uri="{FF2B5EF4-FFF2-40B4-BE49-F238E27FC236}">
                <a16:creationId xmlns:a16="http://schemas.microsoft.com/office/drawing/2014/main" id="{00F3C7BA-46BD-3C42-A9A3-F4AAB00BC7C2}"/>
              </a:ext>
            </a:extLst>
          </p:cNvPr>
          <p:cNvSpPr>
            <a:spLocks noGrp="1"/>
          </p:cNvSpPr>
          <p:nvPr>
            <p:ph type="ftr" sz="quarter" idx="11"/>
          </p:nvPr>
        </p:nvSpPr>
        <p:spPr/>
        <p:txBody>
          <a:bodyPr/>
          <a:lstStyle/>
          <a:p>
            <a:endParaRPr lang="en-AE"/>
          </a:p>
        </p:txBody>
      </p:sp>
      <p:sp>
        <p:nvSpPr>
          <p:cNvPr id="5" name="Slide Number Placeholder 4">
            <a:extLst>
              <a:ext uri="{FF2B5EF4-FFF2-40B4-BE49-F238E27FC236}">
                <a16:creationId xmlns:a16="http://schemas.microsoft.com/office/drawing/2014/main" id="{A3B7F08A-E3C4-7948-ABE7-5D3FD4884FBA}"/>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4229608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DFCB74-2C94-8540-9F80-66A8131977C2}"/>
              </a:ext>
            </a:extLst>
          </p:cNvPr>
          <p:cNvSpPr>
            <a:spLocks noGrp="1"/>
          </p:cNvSpPr>
          <p:nvPr>
            <p:ph type="dt" sz="half" idx="10"/>
          </p:nvPr>
        </p:nvSpPr>
        <p:spPr/>
        <p:txBody>
          <a:bodyPr/>
          <a:lstStyle/>
          <a:p>
            <a:fld id="{226EC34A-8CC6-2F4C-9E14-E32911990119}" type="datetimeFigureOut">
              <a:rPr lang="en-AE" smtClean="0"/>
              <a:t>21/06/2024</a:t>
            </a:fld>
            <a:endParaRPr lang="en-AE"/>
          </a:p>
        </p:txBody>
      </p:sp>
      <p:sp>
        <p:nvSpPr>
          <p:cNvPr id="3" name="Footer Placeholder 2">
            <a:extLst>
              <a:ext uri="{FF2B5EF4-FFF2-40B4-BE49-F238E27FC236}">
                <a16:creationId xmlns:a16="http://schemas.microsoft.com/office/drawing/2014/main" id="{6DAC1B85-4B39-E746-9949-02B951036738}"/>
              </a:ext>
            </a:extLst>
          </p:cNvPr>
          <p:cNvSpPr>
            <a:spLocks noGrp="1"/>
          </p:cNvSpPr>
          <p:nvPr>
            <p:ph type="ftr" sz="quarter" idx="11"/>
          </p:nvPr>
        </p:nvSpPr>
        <p:spPr/>
        <p:txBody>
          <a:bodyPr/>
          <a:lstStyle/>
          <a:p>
            <a:endParaRPr lang="en-AE"/>
          </a:p>
        </p:txBody>
      </p:sp>
      <p:sp>
        <p:nvSpPr>
          <p:cNvPr id="4" name="Slide Number Placeholder 3">
            <a:extLst>
              <a:ext uri="{FF2B5EF4-FFF2-40B4-BE49-F238E27FC236}">
                <a16:creationId xmlns:a16="http://schemas.microsoft.com/office/drawing/2014/main" id="{8067E8C9-1544-9144-BADE-C940408D19CF}"/>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2173587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9F447-A05C-3849-9596-5CF933D358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Content Placeholder 2">
            <a:extLst>
              <a:ext uri="{FF2B5EF4-FFF2-40B4-BE49-F238E27FC236}">
                <a16:creationId xmlns:a16="http://schemas.microsoft.com/office/drawing/2014/main" id="{51873DCF-9270-3A44-8525-C7B598CAB7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Text Placeholder 3">
            <a:extLst>
              <a:ext uri="{FF2B5EF4-FFF2-40B4-BE49-F238E27FC236}">
                <a16:creationId xmlns:a16="http://schemas.microsoft.com/office/drawing/2014/main" id="{E46F4CC5-28A7-5847-A49D-B1E9C4FF23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45433F-1D4C-0245-939D-D186F8F36BCC}"/>
              </a:ext>
            </a:extLst>
          </p:cNvPr>
          <p:cNvSpPr>
            <a:spLocks noGrp="1"/>
          </p:cNvSpPr>
          <p:nvPr>
            <p:ph type="dt" sz="half" idx="10"/>
          </p:nvPr>
        </p:nvSpPr>
        <p:spPr/>
        <p:txBody>
          <a:bodyPr/>
          <a:lstStyle/>
          <a:p>
            <a:fld id="{226EC34A-8CC6-2F4C-9E14-E32911990119}" type="datetimeFigureOut">
              <a:rPr lang="en-AE" smtClean="0"/>
              <a:t>21/06/2024</a:t>
            </a:fld>
            <a:endParaRPr lang="en-AE"/>
          </a:p>
        </p:txBody>
      </p:sp>
      <p:sp>
        <p:nvSpPr>
          <p:cNvPr id="6" name="Footer Placeholder 5">
            <a:extLst>
              <a:ext uri="{FF2B5EF4-FFF2-40B4-BE49-F238E27FC236}">
                <a16:creationId xmlns:a16="http://schemas.microsoft.com/office/drawing/2014/main" id="{0784BCC5-B15A-C24E-A415-F6D5A05A1A06}"/>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D1BC96FE-6166-9043-A204-FE93DC727BAD}"/>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252945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8C570-266A-D642-816E-10161B3EFE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Picture Placeholder 2">
            <a:extLst>
              <a:ext uri="{FF2B5EF4-FFF2-40B4-BE49-F238E27FC236}">
                <a16:creationId xmlns:a16="http://schemas.microsoft.com/office/drawing/2014/main" id="{5445370A-21F1-3340-A285-450697AF78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E"/>
          </a:p>
        </p:txBody>
      </p:sp>
      <p:sp>
        <p:nvSpPr>
          <p:cNvPr id="4" name="Text Placeholder 3">
            <a:extLst>
              <a:ext uri="{FF2B5EF4-FFF2-40B4-BE49-F238E27FC236}">
                <a16:creationId xmlns:a16="http://schemas.microsoft.com/office/drawing/2014/main" id="{6CF8D4B4-00FB-E848-9F32-394A73FAD7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69F780-2F34-7747-84ED-A8EA5282A798}"/>
              </a:ext>
            </a:extLst>
          </p:cNvPr>
          <p:cNvSpPr>
            <a:spLocks noGrp="1"/>
          </p:cNvSpPr>
          <p:nvPr>
            <p:ph type="dt" sz="half" idx="10"/>
          </p:nvPr>
        </p:nvSpPr>
        <p:spPr/>
        <p:txBody>
          <a:bodyPr/>
          <a:lstStyle/>
          <a:p>
            <a:fld id="{226EC34A-8CC6-2F4C-9E14-E32911990119}" type="datetimeFigureOut">
              <a:rPr lang="en-AE" smtClean="0"/>
              <a:t>21/06/2024</a:t>
            </a:fld>
            <a:endParaRPr lang="en-AE"/>
          </a:p>
        </p:txBody>
      </p:sp>
      <p:sp>
        <p:nvSpPr>
          <p:cNvPr id="6" name="Footer Placeholder 5">
            <a:extLst>
              <a:ext uri="{FF2B5EF4-FFF2-40B4-BE49-F238E27FC236}">
                <a16:creationId xmlns:a16="http://schemas.microsoft.com/office/drawing/2014/main" id="{E4065299-4A14-F84A-9AF3-27378549CA20}"/>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E554AB9E-4817-584B-9993-9ACC605854FA}"/>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1960274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ACD176-A115-314F-B63F-0179D6D7D6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E"/>
          </a:p>
        </p:txBody>
      </p:sp>
      <p:sp>
        <p:nvSpPr>
          <p:cNvPr id="3" name="Text Placeholder 2">
            <a:extLst>
              <a:ext uri="{FF2B5EF4-FFF2-40B4-BE49-F238E27FC236}">
                <a16:creationId xmlns:a16="http://schemas.microsoft.com/office/drawing/2014/main" id="{3F2E913D-AB37-CC40-96F9-6E633D938D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E69EC0D1-E781-1B4A-ABAC-5A1842266F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EC34A-8CC6-2F4C-9E14-E32911990119}" type="datetimeFigureOut">
              <a:rPr lang="en-AE" smtClean="0"/>
              <a:t>21/06/2024</a:t>
            </a:fld>
            <a:endParaRPr lang="en-AE"/>
          </a:p>
        </p:txBody>
      </p:sp>
      <p:sp>
        <p:nvSpPr>
          <p:cNvPr id="5" name="Footer Placeholder 4">
            <a:extLst>
              <a:ext uri="{FF2B5EF4-FFF2-40B4-BE49-F238E27FC236}">
                <a16:creationId xmlns:a16="http://schemas.microsoft.com/office/drawing/2014/main" id="{EFF1C616-0042-4349-B154-65C5667233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E"/>
          </a:p>
        </p:txBody>
      </p:sp>
      <p:sp>
        <p:nvSpPr>
          <p:cNvPr id="6" name="Slide Number Placeholder 5">
            <a:extLst>
              <a:ext uri="{FF2B5EF4-FFF2-40B4-BE49-F238E27FC236}">
                <a16:creationId xmlns:a16="http://schemas.microsoft.com/office/drawing/2014/main" id="{C9A1B2EA-90F3-6645-90E2-C487B8DD2C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EB116-DC5B-1543-83F9-94EC9DC6B3B0}" type="slidenum">
              <a:rPr lang="en-AE" smtClean="0"/>
              <a:t>‹#›</a:t>
            </a:fld>
            <a:endParaRPr lang="en-AE"/>
          </a:p>
        </p:txBody>
      </p:sp>
    </p:spTree>
    <p:extLst>
      <p:ext uri="{BB962C8B-B14F-4D97-AF65-F5344CB8AC3E}">
        <p14:creationId xmlns:p14="http://schemas.microsoft.com/office/powerpoint/2010/main" val="3743283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1249C3E-EBAA-CD4D-9A7E-E653017CBCF6}"/>
              </a:ext>
            </a:extLst>
          </p:cNvPr>
          <p:cNvSpPr txBox="1"/>
          <p:nvPr/>
        </p:nvSpPr>
        <p:spPr>
          <a:xfrm>
            <a:off x="-412376" y="3092824"/>
            <a:ext cx="184731" cy="369332"/>
          </a:xfrm>
          <a:prstGeom prst="rect">
            <a:avLst/>
          </a:prstGeom>
          <a:noFill/>
        </p:spPr>
        <p:txBody>
          <a:bodyPr wrap="none" rtlCol="0">
            <a:spAutoFit/>
          </a:bodyPr>
          <a:lstStyle/>
          <a:p>
            <a:endParaRPr lang="en-US"/>
          </a:p>
        </p:txBody>
      </p:sp>
      <p:sp>
        <p:nvSpPr>
          <p:cNvPr id="12" name="TextBox 11">
            <a:extLst>
              <a:ext uri="{FF2B5EF4-FFF2-40B4-BE49-F238E27FC236}">
                <a16:creationId xmlns:a16="http://schemas.microsoft.com/office/drawing/2014/main" id="{582F353B-1563-4F4E-AC4F-91305758A443}"/>
              </a:ext>
            </a:extLst>
          </p:cNvPr>
          <p:cNvSpPr txBox="1"/>
          <p:nvPr/>
        </p:nvSpPr>
        <p:spPr>
          <a:xfrm>
            <a:off x="334663" y="3773045"/>
            <a:ext cx="7330440" cy="830997"/>
          </a:xfrm>
          <a:prstGeom prst="rect">
            <a:avLst/>
          </a:prstGeom>
          <a:noFill/>
        </p:spPr>
        <p:txBody>
          <a:bodyPr wrap="square" rtlCol="0">
            <a:spAutoFit/>
          </a:bodyPr>
          <a:lstStyle/>
          <a:p>
            <a:r>
              <a:rPr lang="en-GB" sz="4800" b="1" dirty="0">
                <a:solidFill>
                  <a:srgbClr val="079245"/>
                </a:solidFill>
                <a:latin typeface="Degular" panose="04040406060303040305" pitchFamily="82" charset="0"/>
                <a:ea typeface="Ebrima" panose="02000000000000000000" pitchFamily="2" charset="0"/>
                <a:cs typeface="Ebrima" panose="02000000000000000000" pitchFamily="2" charset="0"/>
              </a:rPr>
              <a:t>Presentation title</a:t>
            </a:r>
          </a:p>
        </p:txBody>
      </p:sp>
      <p:sp>
        <p:nvSpPr>
          <p:cNvPr id="13" name="TextBox 12">
            <a:extLst>
              <a:ext uri="{FF2B5EF4-FFF2-40B4-BE49-F238E27FC236}">
                <a16:creationId xmlns:a16="http://schemas.microsoft.com/office/drawing/2014/main" id="{91118831-18B1-9344-91B6-B77DF6E8B0F6}"/>
              </a:ext>
            </a:extLst>
          </p:cNvPr>
          <p:cNvSpPr txBox="1"/>
          <p:nvPr/>
        </p:nvSpPr>
        <p:spPr>
          <a:xfrm>
            <a:off x="464989" y="1893869"/>
            <a:ext cx="4981656" cy="1569660"/>
          </a:xfrm>
          <a:prstGeom prst="rect">
            <a:avLst/>
          </a:prstGeom>
          <a:noFill/>
        </p:spPr>
        <p:txBody>
          <a:bodyPr wrap="square" rtlCol="0">
            <a:spAutoFit/>
          </a:bodyPr>
          <a:lstStyle/>
          <a:p>
            <a:r>
              <a:rPr lang="en-US" sz="2400" b="0" i="0" dirty="0">
                <a:solidFill>
                  <a:srgbClr val="504F53"/>
                </a:solidFill>
                <a:effectLst/>
                <a:latin typeface="Degular" panose="04040406060303040305" pitchFamily="82" charset="0"/>
              </a:rPr>
              <a:t>The region’s </a:t>
            </a:r>
            <a:r>
              <a:rPr lang="en-US" sz="2400" b="1" i="0" dirty="0">
                <a:solidFill>
                  <a:srgbClr val="079245"/>
                </a:solidFill>
                <a:effectLst/>
                <a:latin typeface="Degular" panose="04040406060303040305" pitchFamily="82" charset="0"/>
              </a:rPr>
              <a:t>only multi-disciplinary congress on healthcare</a:t>
            </a:r>
            <a:r>
              <a:rPr lang="en-US" sz="2400" b="0" i="0" dirty="0">
                <a:solidFill>
                  <a:srgbClr val="504F53"/>
                </a:solidFill>
                <a:effectLst/>
                <a:latin typeface="Degular" panose="04040406060303040305" pitchFamily="82" charset="0"/>
              </a:rPr>
              <a:t> providing multidisciplinary education for healthcare professionals.</a:t>
            </a:r>
            <a:endParaRPr lang="en-US" sz="2100" b="1" dirty="0">
              <a:solidFill>
                <a:schemeClr val="tx1">
                  <a:lumMod val="65000"/>
                  <a:lumOff val="35000"/>
                </a:schemeClr>
              </a:solidFill>
              <a:latin typeface="Degular" panose="04040406060303040305" pitchFamily="82" charset="0"/>
            </a:endParaRPr>
          </a:p>
        </p:txBody>
      </p:sp>
      <p:sp>
        <p:nvSpPr>
          <p:cNvPr id="16" name="Title 1">
            <a:extLst>
              <a:ext uri="{FF2B5EF4-FFF2-40B4-BE49-F238E27FC236}">
                <a16:creationId xmlns:a16="http://schemas.microsoft.com/office/drawing/2014/main" id="{DE0AEE65-C16F-A648-9DA4-F28F813E165A}"/>
              </a:ext>
            </a:extLst>
          </p:cNvPr>
          <p:cNvSpPr txBox="1">
            <a:spLocks/>
          </p:cNvSpPr>
          <p:nvPr/>
        </p:nvSpPr>
        <p:spPr>
          <a:xfrm>
            <a:off x="334663" y="4643302"/>
            <a:ext cx="4203030" cy="4623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96C11E"/>
                </a:solidFill>
                <a:latin typeface="Degular" panose="04040406060303040305" pitchFamily="82" charset="0"/>
              </a:rPr>
              <a:t>Speaker name</a:t>
            </a:r>
            <a:endParaRPr lang="en-US" sz="2400" b="1" dirty="0">
              <a:solidFill>
                <a:srgbClr val="96C11E"/>
              </a:solidFill>
              <a:latin typeface="Degular" panose="04040406060303040305" pitchFamily="82" charset="0"/>
            </a:endParaRPr>
          </a:p>
        </p:txBody>
      </p:sp>
      <p:pic>
        <p:nvPicPr>
          <p:cNvPr id="9" name="Picture 8">
            <a:extLst>
              <a:ext uri="{FF2B5EF4-FFF2-40B4-BE49-F238E27FC236}">
                <a16:creationId xmlns:a16="http://schemas.microsoft.com/office/drawing/2014/main" id="{DF6D18B6-9499-1EA4-1FAD-1BD557261B38}"/>
              </a:ext>
            </a:extLst>
          </p:cNvPr>
          <p:cNvPicPr>
            <a:picLocks noChangeAspect="1"/>
          </p:cNvPicPr>
          <p:nvPr/>
        </p:nvPicPr>
        <p:blipFill>
          <a:blip r:embed="rId2"/>
          <a:stretch>
            <a:fillRect/>
          </a:stretch>
        </p:blipFill>
        <p:spPr>
          <a:xfrm>
            <a:off x="7061982" y="0"/>
            <a:ext cx="5130018" cy="6858000"/>
          </a:xfrm>
          <a:prstGeom prst="rect">
            <a:avLst/>
          </a:prstGeom>
        </p:spPr>
      </p:pic>
      <p:pic>
        <p:nvPicPr>
          <p:cNvPr id="3" name="Picture 2" descr="A screenshot of a black background&#10;&#10;Description automatically generated">
            <a:extLst>
              <a:ext uri="{FF2B5EF4-FFF2-40B4-BE49-F238E27FC236}">
                <a16:creationId xmlns:a16="http://schemas.microsoft.com/office/drawing/2014/main" id="{85B1577D-E1B4-6AE9-B73F-447418EF9518}"/>
              </a:ext>
            </a:extLst>
          </p:cNvPr>
          <p:cNvPicPr>
            <a:picLocks noChangeAspect="1"/>
          </p:cNvPicPr>
          <p:nvPr/>
        </p:nvPicPr>
        <p:blipFill rotWithShape="1">
          <a:blip r:embed="rId3"/>
          <a:srcRect l="8692" t="27295" r="8125" b="30654"/>
          <a:stretch/>
        </p:blipFill>
        <p:spPr>
          <a:xfrm>
            <a:off x="513369" y="439926"/>
            <a:ext cx="4363501" cy="910087"/>
          </a:xfrm>
          <a:prstGeom prst="rect">
            <a:avLst/>
          </a:prstGeom>
        </p:spPr>
      </p:pic>
    </p:spTree>
    <p:extLst>
      <p:ext uri="{BB962C8B-B14F-4D97-AF65-F5344CB8AC3E}">
        <p14:creationId xmlns:p14="http://schemas.microsoft.com/office/powerpoint/2010/main" val="1707723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A423F9-9D58-7F2B-B621-570B6D047873}"/>
              </a:ext>
            </a:extLst>
          </p:cNvPr>
          <p:cNvSpPr/>
          <p:nvPr/>
        </p:nvSpPr>
        <p:spPr>
          <a:xfrm>
            <a:off x="0" y="0"/>
            <a:ext cx="12192000" cy="492369"/>
          </a:xfrm>
          <a:prstGeom prst="rect">
            <a:avLst/>
          </a:prstGeom>
          <a:solidFill>
            <a:srgbClr val="079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latin typeface="Degular" panose="04040406060303040305" pitchFamily="82" charset="0"/>
            </a:endParaRPr>
          </a:p>
        </p:txBody>
      </p:sp>
      <p:sp>
        <p:nvSpPr>
          <p:cNvPr id="9" name="TextBox 8">
            <a:extLst>
              <a:ext uri="{FF2B5EF4-FFF2-40B4-BE49-F238E27FC236}">
                <a16:creationId xmlns:a16="http://schemas.microsoft.com/office/drawing/2014/main" id="{735A83A4-32DF-304B-92C4-E03ADBBD8CC1}"/>
              </a:ext>
            </a:extLst>
          </p:cNvPr>
          <p:cNvSpPr txBox="1"/>
          <p:nvPr/>
        </p:nvSpPr>
        <p:spPr>
          <a:xfrm>
            <a:off x="894751" y="2052091"/>
            <a:ext cx="4424009" cy="2800767"/>
          </a:xfrm>
          <a:prstGeom prst="rect">
            <a:avLst/>
          </a:prstGeom>
          <a:noFill/>
        </p:spPr>
        <p:txBody>
          <a:bodyPr wrap="square" rtlCol="0">
            <a:spAutoFit/>
          </a:bodyPr>
          <a:lstStyle/>
          <a:p>
            <a:pPr marL="285750" indent="-285750">
              <a:lnSpc>
                <a:spcPct val="150000"/>
              </a:lnSpc>
              <a:buClr>
                <a:srgbClr val="2B2D85"/>
              </a:buClr>
              <a:buFont typeface="Arial" panose="020B0604020202020204" pitchFamily="34" charset="0"/>
              <a:buChar char="•"/>
            </a:pPr>
            <a:r>
              <a:rPr lang="en-US" dirty="0">
                <a:latin typeface="Degular" panose="04040406060303040305" pitchFamily="82" charset="0"/>
              </a:rPr>
              <a:t>Dummy text</a:t>
            </a:r>
          </a:p>
          <a:p>
            <a:pPr marL="285750" indent="-285750">
              <a:lnSpc>
                <a:spcPct val="150000"/>
              </a:lnSpc>
              <a:buClr>
                <a:srgbClr val="2B2D85"/>
              </a:buClr>
              <a:buFont typeface="Arial" panose="020B0604020202020204" pitchFamily="34" charset="0"/>
              <a:buChar char="•"/>
            </a:pPr>
            <a:r>
              <a:rPr lang="en-US" dirty="0">
                <a:latin typeface="Degular" panose="04040406060303040305" pitchFamily="82" charset="0"/>
              </a:rPr>
              <a:t>Dummy text</a:t>
            </a:r>
          </a:p>
          <a:p>
            <a:pPr marL="285750" indent="-285750">
              <a:lnSpc>
                <a:spcPct val="150000"/>
              </a:lnSpc>
              <a:buClr>
                <a:srgbClr val="2B2D85"/>
              </a:buClr>
              <a:buFont typeface="Arial" panose="020B0604020202020204" pitchFamily="34" charset="0"/>
              <a:buChar char="•"/>
            </a:pPr>
            <a:r>
              <a:rPr lang="en-US" dirty="0">
                <a:latin typeface="Degular" panose="04040406060303040305" pitchFamily="82" charset="0"/>
              </a:rPr>
              <a:t>Dummy text</a:t>
            </a:r>
          </a:p>
          <a:p>
            <a:pPr marL="285750" indent="-285750">
              <a:lnSpc>
                <a:spcPct val="150000"/>
              </a:lnSpc>
              <a:buClr>
                <a:srgbClr val="2B2D85"/>
              </a:buClr>
              <a:buFont typeface="Arial" panose="020B0604020202020204" pitchFamily="34" charset="0"/>
              <a:buChar char="•"/>
            </a:pPr>
            <a:r>
              <a:rPr lang="en-US" dirty="0">
                <a:latin typeface="Degular" panose="04040406060303040305" pitchFamily="82" charset="0"/>
              </a:rPr>
              <a:t>Dummy text</a:t>
            </a:r>
          </a:p>
          <a:p>
            <a:pPr marL="285750" indent="-285750">
              <a:lnSpc>
                <a:spcPct val="150000"/>
              </a:lnSpc>
              <a:buClr>
                <a:srgbClr val="2B2D85"/>
              </a:buClr>
              <a:buFont typeface="Arial" panose="020B0604020202020204" pitchFamily="34" charset="0"/>
              <a:buChar char="•"/>
            </a:pPr>
            <a:r>
              <a:rPr lang="en-US" dirty="0">
                <a:latin typeface="Degular" panose="04040406060303040305" pitchFamily="82" charset="0"/>
              </a:rPr>
              <a:t>Dummy text</a:t>
            </a:r>
          </a:p>
          <a:p>
            <a:pPr marL="285750" indent="-285750">
              <a:lnSpc>
                <a:spcPct val="150000"/>
              </a:lnSpc>
              <a:buClr>
                <a:srgbClr val="2B2D85"/>
              </a:buClr>
              <a:buFont typeface="Arial" panose="020B0604020202020204" pitchFamily="34" charset="0"/>
              <a:buChar char="•"/>
            </a:pPr>
            <a:r>
              <a:rPr lang="en-US" dirty="0">
                <a:latin typeface="Degular" panose="04040406060303040305" pitchFamily="82" charset="0"/>
              </a:rPr>
              <a:t>Dummy text</a:t>
            </a:r>
            <a:endParaRPr lang="en-GB" dirty="0">
              <a:latin typeface="Degular" panose="04040406060303040305" pitchFamily="82" charset="0"/>
            </a:endParaRPr>
          </a:p>
          <a:p>
            <a:endParaRPr lang="en-US" sz="1400" dirty="0">
              <a:solidFill>
                <a:schemeClr val="tx1">
                  <a:lumMod val="65000"/>
                  <a:lumOff val="35000"/>
                </a:schemeClr>
              </a:solidFill>
              <a:latin typeface="Degular" panose="04040406060303040305" pitchFamily="82" charset="0"/>
            </a:endParaRPr>
          </a:p>
        </p:txBody>
      </p:sp>
      <p:sp>
        <p:nvSpPr>
          <p:cNvPr id="13" name="TextBox 12">
            <a:extLst>
              <a:ext uri="{FF2B5EF4-FFF2-40B4-BE49-F238E27FC236}">
                <a16:creationId xmlns:a16="http://schemas.microsoft.com/office/drawing/2014/main" id="{EABE6115-4742-0646-97A3-C23CE1FABE06}"/>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Degular" panose="04040406060303040305" pitchFamily="82" charset="0"/>
              </a:rPr>
              <a:t>Together for a healthier world</a:t>
            </a:r>
          </a:p>
        </p:txBody>
      </p:sp>
      <p:sp>
        <p:nvSpPr>
          <p:cNvPr id="14" name="Title 1">
            <a:extLst>
              <a:ext uri="{FF2B5EF4-FFF2-40B4-BE49-F238E27FC236}">
                <a16:creationId xmlns:a16="http://schemas.microsoft.com/office/drawing/2014/main" id="{86894156-9497-CE4D-B28C-F5A26CABA8A7}"/>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079245"/>
                </a:solidFill>
                <a:latin typeface="Degular" panose="04040406060303040305" pitchFamily="82" charset="0"/>
              </a:rPr>
              <a:t>References</a:t>
            </a:r>
            <a:endParaRPr lang="en-US" sz="2400" b="1" dirty="0">
              <a:solidFill>
                <a:srgbClr val="079245"/>
              </a:solidFill>
              <a:latin typeface="Degular" panose="04040406060303040305" pitchFamily="82" charset="0"/>
            </a:endParaRPr>
          </a:p>
        </p:txBody>
      </p:sp>
      <p:pic>
        <p:nvPicPr>
          <p:cNvPr id="3" name="Picture 2" descr="A screenshot of a black background&#10;&#10;Description automatically generated">
            <a:extLst>
              <a:ext uri="{FF2B5EF4-FFF2-40B4-BE49-F238E27FC236}">
                <a16:creationId xmlns:a16="http://schemas.microsoft.com/office/drawing/2014/main" id="{97599FCB-5895-7D79-75DD-D500E8E6279A}"/>
              </a:ext>
            </a:extLst>
          </p:cNvPr>
          <p:cNvPicPr>
            <a:picLocks noChangeAspect="1"/>
          </p:cNvPicPr>
          <p:nvPr/>
        </p:nvPicPr>
        <p:blipFill rotWithShape="1">
          <a:blip r:embed="rId2"/>
          <a:srcRect l="8692" t="27295" r="8125" b="30654"/>
          <a:stretch/>
        </p:blipFill>
        <p:spPr>
          <a:xfrm>
            <a:off x="7768865" y="521006"/>
            <a:ext cx="4363501" cy="910087"/>
          </a:xfrm>
          <a:prstGeom prst="rect">
            <a:avLst/>
          </a:prstGeom>
        </p:spPr>
      </p:pic>
    </p:spTree>
    <p:extLst>
      <p:ext uri="{BB962C8B-B14F-4D97-AF65-F5344CB8AC3E}">
        <p14:creationId xmlns:p14="http://schemas.microsoft.com/office/powerpoint/2010/main" val="777684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84E9E30-FC9E-AA44-8A17-F4F720320CC1}"/>
              </a:ext>
            </a:extLst>
          </p:cNvPr>
          <p:cNvSpPr txBox="1">
            <a:spLocks/>
          </p:cNvSpPr>
          <p:nvPr/>
        </p:nvSpPr>
        <p:spPr>
          <a:xfrm>
            <a:off x="1262860" y="1717810"/>
            <a:ext cx="7125765" cy="240692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5400" b="1" dirty="0">
                <a:solidFill>
                  <a:srgbClr val="079245"/>
                </a:solidFill>
                <a:latin typeface="Degular" panose="04040406060303040305" pitchFamily="82" charset="0"/>
              </a:rPr>
              <a:t>Thank you!</a:t>
            </a:r>
          </a:p>
        </p:txBody>
      </p:sp>
      <p:pic>
        <p:nvPicPr>
          <p:cNvPr id="4" name="Picture 3">
            <a:extLst>
              <a:ext uri="{FF2B5EF4-FFF2-40B4-BE49-F238E27FC236}">
                <a16:creationId xmlns:a16="http://schemas.microsoft.com/office/drawing/2014/main" id="{D26DBE6B-3370-AE8D-F096-0F4590B9C2B1}"/>
              </a:ext>
            </a:extLst>
          </p:cNvPr>
          <p:cNvPicPr>
            <a:picLocks noChangeAspect="1"/>
          </p:cNvPicPr>
          <p:nvPr/>
        </p:nvPicPr>
        <p:blipFill rotWithShape="1">
          <a:blip r:embed="rId2"/>
          <a:srcRect t="57"/>
          <a:stretch/>
        </p:blipFill>
        <p:spPr>
          <a:xfrm>
            <a:off x="7199440" y="10"/>
            <a:ext cx="4992560" cy="6857990"/>
          </a:xfrm>
          <a:prstGeom prst="rect">
            <a:avLst/>
          </a:prstGeom>
          <a:effectLst/>
        </p:spPr>
      </p:pic>
      <p:pic>
        <p:nvPicPr>
          <p:cNvPr id="2" name="Picture 1" descr="A screenshot of a black background&#10;&#10;Description automatically generated">
            <a:extLst>
              <a:ext uri="{FF2B5EF4-FFF2-40B4-BE49-F238E27FC236}">
                <a16:creationId xmlns:a16="http://schemas.microsoft.com/office/drawing/2014/main" id="{93FE62B1-9290-4A32-80AA-6372559980CA}"/>
              </a:ext>
            </a:extLst>
          </p:cNvPr>
          <p:cNvPicPr>
            <a:picLocks noChangeAspect="1"/>
          </p:cNvPicPr>
          <p:nvPr/>
        </p:nvPicPr>
        <p:blipFill rotWithShape="1">
          <a:blip r:embed="rId3"/>
          <a:srcRect l="8692" t="27295" r="8125" b="30654"/>
          <a:stretch/>
        </p:blipFill>
        <p:spPr>
          <a:xfrm>
            <a:off x="324456" y="5496339"/>
            <a:ext cx="5145970" cy="1073285"/>
          </a:xfrm>
          <a:prstGeom prst="rect">
            <a:avLst/>
          </a:prstGeom>
        </p:spPr>
      </p:pic>
    </p:spTree>
    <p:extLst>
      <p:ext uri="{BB962C8B-B14F-4D97-AF65-F5344CB8AC3E}">
        <p14:creationId xmlns:p14="http://schemas.microsoft.com/office/powerpoint/2010/main" val="1574810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6E35F2-921D-46E1-CAFB-452BF4BB0146}"/>
              </a:ext>
            </a:extLst>
          </p:cNvPr>
          <p:cNvSpPr/>
          <p:nvPr/>
        </p:nvSpPr>
        <p:spPr>
          <a:xfrm>
            <a:off x="0" y="0"/>
            <a:ext cx="12192000" cy="492369"/>
          </a:xfrm>
          <a:prstGeom prst="rect">
            <a:avLst/>
          </a:prstGeom>
          <a:solidFill>
            <a:srgbClr val="079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4" name="TextBox 3">
            <a:extLst>
              <a:ext uri="{FF2B5EF4-FFF2-40B4-BE49-F238E27FC236}">
                <a16:creationId xmlns:a16="http://schemas.microsoft.com/office/drawing/2014/main" id="{44CA3259-DA51-1547-AB91-0BC28D7CF116}"/>
              </a:ext>
            </a:extLst>
          </p:cNvPr>
          <p:cNvSpPr txBox="1"/>
          <p:nvPr/>
        </p:nvSpPr>
        <p:spPr>
          <a:xfrm>
            <a:off x="1009858" y="2006479"/>
            <a:ext cx="4424009" cy="2462213"/>
          </a:xfrm>
          <a:prstGeom prst="rect">
            <a:avLst/>
          </a:prstGeom>
          <a:noFill/>
        </p:spPr>
        <p:txBody>
          <a:bodyPr wrap="square" rtlCol="0">
            <a:spAutoFit/>
          </a:bodyPr>
          <a:lstStyle/>
          <a:p>
            <a:r>
              <a:rPr lang="en-US" sz="1400" dirty="0">
                <a:solidFill>
                  <a:schemeClr val="tx1">
                    <a:lumMod val="65000"/>
                    <a:lumOff val="35000"/>
                  </a:schemeClr>
                </a:solidFill>
                <a:latin typeface="Degular" panose="04040406060303040305" pitchFamily="82"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400" dirty="0" err="1">
                <a:solidFill>
                  <a:schemeClr val="tx1">
                    <a:lumMod val="65000"/>
                    <a:lumOff val="35000"/>
                  </a:schemeClr>
                </a:solidFill>
                <a:latin typeface="Degular" panose="04040406060303040305" pitchFamily="82" charset="0"/>
              </a:rPr>
              <a:t>popularised</a:t>
            </a:r>
            <a:r>
              <a:rPr lang="en-US" sz="1400" dirty="0">
                <a:solidFill>
                  <a:schemeClr val="tx1">
                    <a:lumMod val="65000"/>
                    <a:lumOff val="35000"/>
                  </a:schemeClr>
                </a:solidFill>
                <a:latin typeface="Degular" panose="04040406060303040305" pitchFamily="82" charset="0"/>
              </a:rPr>
              <a:t> in the 1960s with the release of </a:t>
            </a:r>
            <a:r>
              <a:rPr lang="en-US" sz="1400" dirty="0" err="1">
                <a:solidFill>
                  <a:schemeClr val="tx1">
                    <a:lumMod val="65000"/>
                    <a:lumOff val="35000"/>
                  </a:schemeClr>
                </a:solidFill>
                <a:latin typeface="Degular" panose="04040406060303040305" pitchFamily="82" charset="0"/>
              </a:rPr>
              <a:t>Letraset</a:t>
            </a:r>
            <a:r>
              <a:rPr lang="en-US" sz="1400" dirty="0">
                <a:solidFill>
                  <a:schemeClr val="tx1">
                    <a:lumMod val="65000"/>
                    <a:lumOff val="35000"/>
                  </a:schemeClr>
                </a:solidFill>
                <a:latin typeface="Degular" panose="04040406060303040305" pitchFamily="82" charset="0"/>
              </a:rPr>
              <a:t> sheets containing Lorem Ipsum passages, and more recently with desktop publishing software like Aldus PageMaker including versions of Lorem Ipsum.</a:t>
            </a:r>
          </a:p>
        </p:txBody>
      </p:sp>
      <p:sp>
        <p:nvSpPr>
          <p:cNvPr id="5" name="Title 1">
            <a:extLst>
              <a:ext uri="{FF2B5EF4-FFF2-40B4-BE49-F238E27FC236}">
                <a16:creationId xmlns:a16="http://schemas.microsoft.com/office/drawing/2014/main" id="{D84E9E30-FC9E-AA44-8A17-F4F720320CC1}"/>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079245"/>
                </a:solidFill>
                <a:latin typeface="Degular" panose="04040406060303040305" pitchFamily="82" charset="0"/>
              </a:rPr>
              <a:t>Slide</a:t>
            </a:r>
            <a:r>
              <a:rPr lang="en-GB" sz="2400" b="1" dirty="0">
                <a:solidFill>
                  <a:srgbClr val="079245"/>
                </a:solidFill>
                <a:latin typeface="FS Albert" panose="02000000040000020004" pitchFamily="50" charset="0"/>
              </a:rPr>
              <a:t> </a:t>
            </a:r>
            <a:r>
              <a:rPr lang="en-GB" sz="2400" b="1" dirty="0">
                <a:solidFill>
                  <a:srgbClr val="079245"/>
                </a:solidFill>
                <a:latin typeface="Degular" panose="04040406060303040305" pitchFamily="82" charset="0"/>
              </a:rPr>
              <a:t>title</a:t>
            </a:r>
            <a:endParaRPr lang="en-US" sz="2400" b="1" dirty="0">
              <a:solidFill>
                <a:srgbClr val="079245"/>
              </a:solidFill>
              <a:latin typeface="Degular" panose="04040406060303040305" pitchFamily="82" charset="0"/>
            </a:endParaRPr>
          </a:p>
        </p:txBody>
      </p:sp>
      <p:sp>
        <p:nvSpPr>
          <p:cNvPr id="7" name="TextBox 6">
            <a:extLst>
              <a:ext uri="{FF2B5EF4-FFF2-40B4-BE49-F238E27FC236}">
                <a16:creationId xmlns:a16="http://schemas.microsoft.com/office/drawing/2014/main" id="{3C37EC0C-0A06-114C-93AC-45C1380E0990}"/>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Degular" panose="04040406060303040305" pitchFamily="82" charset="0"/>
              </a:rPr>
              <a:t>Together for a healthier world</a:t>
            </a:r>
          </a:p>
        </p:txBody>
      </p:sp>
      <p:pic>
        <p:nvPicPr>
          <p:cNvPr id="6" name="Picture 5" descr="A screenshot of a black background&#10;&#10;Description automatically generated">
            <a:extLst>
              <a:ext uri="{FF2B5EF4-FFF2-40B4-BE49-F238E27FC236}">
                <a16:creationId xmlns:a16="http://schemas.microsoft.com/office/drawing/2014/main" id="{9975A200-6DA7-74D1-3FB2-3D8091A9B502}"/>
              </a:ext>
            </a:extLst>
          </p:cNvPr>
          <p:cNvPicPr>
            <a:picLocks noChangeAspect="1"/>
          </p:cNvPicPr>
          <p:nvPr/>
        </p:nvPicPr>
        <p:blipFill rotWithShape="1">
          <a:blip r:embed="rId2"/>
          <a:srcRect l="8692" t="27295" r="8125" b="30654"/>
          <a:stretch/>
        </p:blipFill>
        <p:spPr>
          <a:xfrm>
            <a:off x="7768865" y="521006"/>
            <a:ext cx="4363501" cy="910087"/>
          </a:xfrm>
          <a:prstGeom prst="rect">
            <a:avLst/>
          </a:prstGeom>
        </p:spPr>
      </p:pic>
    </p:spTree>
    <p:extLst>
      <p:ext uri="{BB962C8B-B14F-4D97-AF65-F5344CB8AC3E}">
        <p14:creationId xmlns:p14="http://schemas.microsoft.com/office/powerpoint/2010/main" val="443062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BAA4AE-4C17-3062-784C-91CB6B9D8E7A}"/>
              </a:ext>
            </a:extLst>
          </p:cNvPr>
          <p:cNvSpPr/>
          <p:nvPr/>
        </p:nvSpPr>
        <p:spPr>
          <a:xfrm>
            <a:off x="0" y="0"/>
            <a:ext cx="12192000" cy="492369"/>
          </a:xfrm>
          <a:prstGeom prst="rect">
            <a:avLst/>
          </a:prstGeom>
          <a:solidFill>
            <a:srgbClr val="079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9" name="TextBox 8">
            <a:extLst>
              <a:ext uri="{FF2B5EF4-FFF2-40B4-BE49-F238E27FC236}">
                <a16:creationId xmlns:a16="http://schemas.microsoft.com/office/drawing/2014/main" id="{735A83A4-32DF-304B-92C4-E03ADBBD8CC1}"/>
              </a:ext>
            </a:extLst>
          </p:cNvPr>
          <p:cNvSpPr txBox="1"/>
          <p:nvPr/>
        </p:nvSpPr>
        <p:spPr>
          <a:xfrm>
            <a:off x="894751" y="1905967"/>
            <a:ext cx="4424009" cy="1169551"/>
          </a:xfrm>
          <a:prstGeom prst="rect">
            <a:avLst/>
          </a:prstGeom>
          <a:noFill/>
        </p:spPr>
        <p:txBody>
          <a:bodyPr wrap="square" rtlCol="0">
            <a:spAutoFit/>
          </a:bodyPr>
          <a:lstStyle/>
          <a:p>
            <a:r>
              <a:rPr lang="en-US" sz="1400" dirty="0">
                <a:solidFill>
                  <a:schemeClr val="tx1">
                    <a:lumMod val="65000"/>
                    <a:lumOff val="35000"/>
                  </a:schemeClr>
                </a:solidFill>
                <a:latin typeface="Degular" panose="04040406060303040305" pitchFamily="82" charset="0"/>
              </a:rPr>
              <a:t>Lorem Ipsum is simply dummy text of the printing and typesetting industry. Lorem Ipsum has been the industry's standard dummy text ever since the 1500s, when an unknown printer took a galley of type and scrambled it to make a type specimen book. </a:t>
            </a:r>
          </a:p>
        </p:txBody>
      </p:sp>
      <p:sp>
        <p:nvSpPr>
          <p:cNvPr id="8" name="Text Placeholder 45">
            <a:extLst>
              <a:ext uri="{FF2B5EF4-FFF2-40B4-BE49-F238E27FC236}">
                <a16:creationId xmlns:a16="http://schemas.microsoft.com/office/drawing/2014/main" id="{3E24C918-F6C2-8346-8B5B-22464165CCB4}"/>
              </a:ext>
            </a:extLst>
          </p:cNvPr>
          <p:cNvSpPr txBox="1">
            <a:spLocks/>
          </p:cNvSpPr>
          <p:nvPr/>
        </p:nvSpPr>
        <p:spPr>
          <a:xfrm>
            <a:off x="894749" y="3385715"/>
            <a:ext cx="4424009" cy="2562225"/>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079245"/>
                </a:solidFill>
                <a:latin typeface="Degular" panose="04040406060303040305" pitchFamily="82" charset="0"/>
              </a:rPr>
              <a:t>Dummy text</a:t>
            </a:r>
            <a:endParaRPr lang="en-GB" sz="1600" dirty="0">
              <a:solidFill>
                <a:srgbClr val="079245"/>
              </a:solidFill>
              <a:latin typeface="Degular" panose="04040406060303040305" pitchFamily="82" charset="0"/>
            </a:endParaRPr>
          </a:p>
          <a:p>
            <a:pPr>
              <a:buClr>
                <a:srgbClr val="2B2D85"/>
              </a:buClr>
            </a:pPr>
            <a:r>
              <a:rPr lang="en-US" sz="1400" dirty="0">
                <a:latin typeface="Degular" panose="04040406060303040305" pitchFamily="82" charset="0"/>
              </a:rPr>
              <a:t>Dummy text1</a:t>
            </a:r>
          </a:p>
          <a:p>
            <a:pPr>
              <a:buClr>
                <a:srgbClr val="2B2D85"/>
              </a:buClr>
            </a:pPr>
            <a:r>
              <a:rPr lang="en-US" sz="1400" dirty="0">
                <a:latin typeface="Degular" panose="04040406060303040305" pitchFamily="82" charset="0"/>
              </a:rPr>
              <a:t>Dummy text2</a:t>
            </a:r>
          </a:p>
          <a:p>
            <a:pPr>
              <a:buClr>
                <a:srgbClr val="2B2D85"/>
              </a:buClr>
            </a:pPr>
            <a:r>
              <a:rPr lang="en-US" sz="1400" dirty="0">
                <a:latin typeface="Degular" panose="04040406060303040305" pitchFamily="82" charset="0"/>
              </a:rPr>
              <a:t>Dummy text3</a:t>
            </a:r>
          </a:p>
          <a:p>
            <a:pPr>
              <a:buClr>
                <a:srgbClr val="2B2D85"/>
              </a:buClr>
            </a:pPr>
            <a:r>
              <a:rPr lang="en-US" sz="1400" dirty="0">
                <a:latin typeface="Degular" panose="04040406060303040305" pitchFamily="82" charset="0"/>
              </a:rPr>
              <a:t>Dummy text4</a:t>
            </a:r>
          </a:p>
          <a:p>
            <a:pPr>
              <a:buClr>
                <a:srgbClr val="2B2D85"/>
              </a:buClr>
            </a:pPr>
            <a:r>
              <a:rPr lang="en-US" sz="1400" dirty="0">
                <a:latin typeface="Degular" panose="04040406060303040305" pitchFamily="82" charset="0"/>
              </a:rPr>
              <a:t>Dummy text5</a:t>
            </a:r>
          </a:p>
          <a:p>
            <a:pPr>
              <a:buClr>
                <a:srgbClr val="2B2D85"/>
              </a:buClr>
            </a:pPr>
            <a:r>
              <a:rPr lang="en-US" sz="1400" dirty="0">
                <a:latin typeface="Degular" panose="04040406060303040305" pitchFamily="82" charset="0"/>
              </a:rPr>
              <a:t>Dummy text6</a:t>
            </a:r>
            <a:endParaRPr lang="en-GB" sz="1400" dirty="0">
              <a:latin typeface="Degular" panose="04040406060303040305" pitchFamily="82" charset="0"/>
            </a:endParaRPr>
          </a:p>
        </p:txBody>
      </p:sp>
      <p:sp>
        <p:nvSpPr>
          <p:cNvPr id="11" name="Title 1">
            <a:extLst>
              <a:ext uri="{FF2B5EF4-FFF2-40B4-BE49-F238E27FC236}">
                <a16:creationId xmlns:a16="http://schemas.microsoft.com/office/drawing/2014/main" id="{C4F05124-2E3F-FC43-8DDE-C38B45822599}"/>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079245"/>
                </a:solidFill>
                <a:latin typeface="Degular" panose="04040406060303040305" pitchFamily="82" charset="0"/>
              </a:rPr>
              <a:t>Slide title</a:t>
            </a:r>
            <a:endParaRPr lang="en-US" sz="2400" b="1" dirty="0">
              <a:solidFill>
                <a:srgbClr val="079245"/>
              </a:solidFill>
              <a:latin typeface="Degular" panose="04040406060303040305" pitchFamily="82" charset="0"/>
            </a:endParaRPr>
          </a:p>
        </p:txBody>
      </p:sp>
      <p:sp>
        <p:nvSpPr>
          <p:cNvPr id="14" name="TextBox 13">
            <a:extLst>
              <a:ext uri="{FF2B5EF4-FFF2-40B4-BE49-F238E27FC236}">
                <a16:creationId xmlns:a16="http://schemas.microsoft.com/office/drawing/2014/main" id="{409DD281-7B5D-2141-AB97-526850F8F8C5}"/>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Degular" panose="04040406060303040305" pitchFamily="82" charset="0"/>
              </a:rPr>
              <a:t>Together for a healthier world</a:t>
            </a:r>
          </a:p>
        </p:txBody>
      </p:sp>
      <p:pic>
        <p:nvPicPr>
          <p:cNvPr id="4" name="Picture 3" descr="A screenshot of a black background&#10;&#10;Description automatically generated">
            <a:extLst>
              <a:ext uri="{FF2B5EF4-FFF2-40B4-BE49-F238E27FC236}">
                <a16:creationId xmlns:a16="http://schemas.microsoft.com/office/drawing/2014/main" id="{B1100A3C-508B-A97E-C5ED-69E2820D117D}"/>
              </a:ext>
            </a:extLst>
          </p:cNvPr>
          <p:cNvPicPr>
            <a:picLocks noChangeAspect="1"/>
          </p:cNvPicPr>
          <p:nvPr/>
        </p:nvPicPr>
        <p:blipFill rotWithShape="1">
          <a:blip r:embed="rId2"/>
          <a:srcRect l="8692" t="27295" r="8125" b="30654"/>
          <a:stretch/>
        </p:blipFill>
        <p:spPr>
          <a:xfrm>
            <a:off x="7768865" y="521006"/>
            <a:ext cx="4363501" cy="910087"/>
          </a:xfrm>
          <a:prstGeom prst="rect">
            <a:avLst/>
          </a:prstGeom>
        </p:spPr>
      </p:pic>
    </p:spTree>
    <p:extLst>
      <p:ext uri="{BB962C8B-B14F-4D97-AF65-F5344CB8AC3E}">
        <p14:creationId xmlns:p14="http://schemas.microsoft.com/office/powerpoint/2010/main" val="3120515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C019D3-BF36-00F0-B948-64C5F3E30CCE}"/>
              </a:ext>
            </a:extLst>
          </p:cNvPr>
          <p:cNvSpPr/>
          <p:nvPr/>
        </p:nvSpPr>
        <p:spPr>
          <a:xfrm>
            <a:off x="0" y="0"/>
            <a:ext cx="12192000" cy="492369"/>
          </a:xfrm>
          <a:prstGeom prst="rect">
            <a:avLst/>
          </a:prstGeom>
          <a:solidFill>
            <a:srgbClr val="079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9" name="TextBox 8">
            <a:extLst>
              <a:ext uri="{FF2B5EF4-FFF2-40B4-BE49-F238E27FC236}">
                <a16:creationId xmlns:a16="http://schemas.microsoft.com/office/drawing/2014/main" id="{735A83A4-32DF-304B-92C4-E03ADBBD8CC1}"/>
              </a:ext>
            </a:extLst>
          </p:cNvPr>
          <p:cNvSpPr txBox="1"/>
          <p:nvPr/>
        </p:nvSpPr>
        <p:spPr>
          <a:xfrm>
            <a:off x="894751" y="1696961"/>
            <a:ext cx="4424009" cy="2462213"/>
          </a:xfrm>
          <a:prstGeom prst="rect">
            <a:avLst/>
          </a:prstGeom>
          <a:noFill/>
        </p:spPr>
        <p:txBody>
          <a:bodyPr wrap="square" rtlCol="0">
            <a:spAutoFit/>
          </a:bodyPr>
          <a:lstStyle/>
          <a:p>
            <a:r>
              <a:rPr lang="en-US" sz="1400" dirty="0">
                <a:solidFill>
                  <a:schemeClr val="tx1">
                    <a:lumMod val="65000"/>
                    <a:lumOff val="35000"/>
                  </a:schemeClr>
                </a:solidFill>
                <a:latin typeface="Degular" panose="04040406060303040305" pitchFamily="82"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400" dirty="0" err="1">
                <a:solidFill>
                  <a:schemeClr val="tx1">
                    <a:lumMod val="65000"/>
                    <a:lumOff val="35000"/>
                  </a:schemeClr>
                </a:solidFill>
                <a:latin typeface="Degular" panose="04040406060303040305" pitchFamily="82" charset="0"/>
              </a:rPr>
              <a:t>popularised</a:t>
            </a:r>
            <a:r>
              <a:rPr lang="en-US" sz="1400" dirty="0">
                <a:solidFill>
                  <a:schemeClr val="tx1">
                    <a:lumMod val="65000"/>
                    <a:lumOff val="35000"/>
                  </a:schemeClr>
                </a:solidFill>
                <a:latin typeface="Degular" panose="04040406060303040305" pitchFamily="82" charset="0"/>
              </a:rPr>
              <a:t> in the 1960s with the release of </a:t>
            </a:r>
            <a:r>
              <a:rPr lang="en-US" sz="1400" dirty="0" err="1">
                <a:solidFill>
                  <a:schemeClr val="tx1">
                    <a:lumMod val="65000"/>
                    <a:lumOff val="35000"/>
                  </a:schemeClr>
                </a:solidFill>
                <a:latin typeface="Degular" panose="04040406060303040305" pitchFamily="82" charset="0"/>
              </a:rPr>
              <a:t>Letraset</a:t>
            </a:r>
            <a:r>
              <a:rPr lang="en-US" sz="1400" dirty="0">
                <a:solidFill>
                  <a:schemeClr val="tx1">
                    <a:lumMod val="65000"/>
                    <a:lumOff val="35000"/>
                  </a:schemeClr>
                </a:solidFill>
                <a:latin typeface="Degular" panose="04040406060303040305" pitchFamily="82" charset="0"/>
              </a:rPr>
              <a:t> sheets containing Lorem Ipsum passages, and more recently with desktop publishing software like Aldus PageMaker including versions of Lorem Ipsum.</a:t>
            </a:r>
          </a:p>
        </p:txBody>
      </p:sp>
      <p:sp>
        <p:nvSpPr>
          <p:cNvPr id="11" name="Text Placeholder 45">
            <a:extLst>
              <a:ext uri="{FF2B5EF4-FFF2-40B4-BE49-F238E27FC236}">
                <a16:creationId xmlns:a16="http://schemas.microsoft.com/office/drawing/2014/main" id="{F7803336-4E6A-C04B-99E1-B690215F8E6E}"/>
              </a:ext>
            </a:extLst>
          </p:cNvPr>
          <p:cNvSpPr txBox="1">
            <a:spLocks/>
          </p:cNvSpPr>
          <p:nvPr/>
        </p:nvSpPr>
        <p:spPr>
          <a:xfrm>
            <a:off x="6096000" y="1646954"/>
            <a:ext cx="5097517" cy="4690784"/>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079245"/>
                </a:solidFill>
                <a:latin typeface="Degular" panose="04040406060303040305" pitchFamily="82" charset="0"/>
              </a:rPr>
              <a:t>Dummy text</a:t>
            </a:r>
            <a:endParaRPr lang="en-GB" sz="1600" dirty="0">
              <a:solidFill>
                <a:srgbClr val="079245"/>
              </a:solidFill>
              <a:latin typeface="Degular" panose="04040406060303040305" pitchFamily="82" charset="0"/>
            </a:endParaRPr>
          </a:p>
          <a:p>
            <a:pPr>
              <a:buClr>
                <a:srgbClr val="2B2D85"/>
              </a:buClr>
            </a:pPr>
            <a:r>
              <a:rPr lang="en-US" sz="1400" dirty="0">
                <a:solidFill>
                  <a:schemeClr val="tx1">
                    <a:lumMod val="65000"/>
                    <a:lumOff val="35000"/>
                  </a:schemeClr>
                </a:solidFill>
                <a:latin typeface="Degular" panose="04040406060303040305" pitchFamily="82" charset="0"/>
              </a:rPr>
              <a:t>Lorem Ipsum is simply dummy text of the printing and typesetting industry. Lorem Ipsum has been the industry's standard dummy text ever since the 1500s, </a:t>
            </a:r>
            <a:r>
              <a:rPr lang="en-US" sz="1400" dirty="0">
                <a:latin typeface="Degular" panose="04040406060303040305" pitchFamily="82" charset="0"/>
              </a:rPr>
              <a:t>Bullet </a:t>
            </a:r>
          </a:p>
          <a:p>
            <a:pPr>
              <a:buClr>
                <a:srgbClr val="2B2D85"/>
              </a:buClr>
            </a:pPr>
            <a:r>
              <a:rPr lang="en-US" sz="1400" dirty="0">
                <a:solidFill>
                  <a:schemeClr val="tx1">
                    <a:lumMod val="65000"/>
                    <a:lumOff val="35000"/>
                  </a:schemeClr>
                </a:solidFill>
                <a:latin typeface="Degular" panose="04040406060303040305" pitchFamily="82" charset="0"/>
              </a:rPr>
              <a:t>Lorem Ipsum is simply dummy text of the printing and typesetting industry. </a:t>
            </a:r>
          </a:p>
          <a:p>
            <a:pPr>
              <a:buClr>
                <a:srgbClr val="2B2D85"/>
              </a:buClr>
            </a:pPr>
            <a:r>
              <a:rPr lang="en-US" sz="1400" dirty="0">
                <a:solidFill>
                  <a:schemeClr val="tx1">
                    <a:lumMod val="65000"/>
                    <a:lumOff val="35000"/>
                  </a:schemeClr>
                </a:solidFill>
                <a:latin typeface="Degular" panose="04040406060303040305" pitchFamily="82" charset="0"/>
              </a:rPr>
              <a:t>Lorem Ipsum has been the industry's standard dummy text ever since the 1500s, </a:t>
            </a:r>
          </a:p>
          <a:p>
            <a:pPr>
              <a:buClr>
                <a:srgbClr val="2B2D85"/>
              </a:buClr>
            </a:pPr>
            <a:r>
              <a:rPr lang="en-US" sz="1400" dirty="0">
                <a:solidFill>
                  <a:schemeClr val="tx1">
                    <a:lumMod val="65000"/>
                    <a:lumOff val="35000"/>
                  </a:schemeClr>
                </a:solidFill>
                <a:latin typeface="Degular" panose="04040406060303040305" pitchFamily="82" charset="0"/>
              </a:rPr>
              <a:t>Lorem Ipsum is simply dummy text of the printing and typesetting industry. </a:t>
            </a:r>
          </a:p>
          <a:p>
            <a:pPr>
              <a:buClr>
                <a:srgbClr val="2B2D85"/>
              </a:buClr>
            </a:pPr>
            <a:r>
              <a:rPr lang="en-US" sz="1400" dirty="0">
                <a:solidFill>
                  <a:schemeClr val="tx1">
                    <a:lumMod val="65000"/>
                    <a:lumOff val="35000"/>
                  </a:schemeClr>
                </a:solidFill>
                <a:latin typeface="Degular" panose="04040406060303040305" pitchFamily="82" charset="0"/>
              </a:rPr>
              <a:t>Lorem Ipsum has been the industry's standard dummy text ever since the 1500s, </a:t>
            </a:r>
          </a:p>
          <a:p>
            <a:pPr>
              <a:buClr>
                <a:srgbClr val="2B2D85"/>
              </a:buClr>
            </a:pPr>
            <a:r>
              <a:rPr lang="en-US" sz="1400" dirty="0">
                <a:solidFill>
                  <a:schemeClr val="tx1">
                    <a:lumMod val="65000"/>
                    <a:lumOff val="35000"/>
                  </a:schemeClr>
                </a:solidFill>
                <a:latin typeface="Degular" panose="04040406060303040305" pitchFamily="82" charset="0"/>
              </a:rPr>
              <a:t>Lorem Ipsum is simply dummy text of the printing and typesetting industry. </a:t>
            </a:r>
          </a:p>
          <a:p>
            <a:pPr>
              <a:buClr>
                <a:srgbClr val="2B2D85"/>
              </a:buClr>
            </a:pPr>
            <a:r>
              <a:rPr lang="en-US" sz="1400" dirty="0">
                <a:solidFill>
                  <a:schemeClr val="tx1">
                    <a:lumMod val="65000"/>
                    <a:lumOff val="35000"/>
                  </a:schemeClr>
                </a:solidFill>
                <a:latin typeface="Degular" panose="04040406060303040305" pitchFamily="82" charset="0"/>
              </a:rPr>
              <a:t>Lorem Ipsum has been the industry's standard dummy text ever since the 1500s,</a:t>
            </a:r>
            <a:endParaRPr lang="en-GB" sz="1400" dirty="0">
              <a:latin typeface="Degular" panose="04040406060303040305" pitchFamily="82" charset="0"/>
            </a:endParaRPr>
          </a:p>
        </p:txBody>
      </p:sp>
      <p:sp>
        <p:nvSpPr>
          <p:cNvPr id="12" name="TextBox 11">
            <a:extLst>
              <a:ext uri="{FF2B5EF4-FFF2-40B4-BE49-F238E27FC236}">
                <a16:creationId xmlns:a16="http://schemas.microsoft.com/office/drawing/2014/main" id="{C465F401-7582-164E-A9A4-897552200291}"/>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Degular" panose="04040406060303040305" pitchFamily="82" charset="0"/>
              </a:rPr>
              <a:t>Together for a healthier world</a:t>
            </a:r>
          </a:p>
        </p:txBody>
      </p:sp>
      <p:sp>
        <p:nvSpPr>
          <p:cNvPr id="13" name="Title 1">
            <a:extLst>
              <a:ext uri="{FF2B5EF4-FFF2-40B4-BE49-F238E27FC236}">
                <a16:creationId xmlns:a16="http://schemas.microsoft.com/office/drawing/2014/main" id="{0C66CF84-EB9A-7047-8EB3-18F42EDE7EC2}"/>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079245"/>
                </a:solidFill>
                <a:latin typeface="Degular" panose="04040406060303040305" pitchFamily="82" charset="0"/>
              </a:rPr>
              <a:t>Slide title</a:t>
            </a:r>
            <a:endParaRPr lang="en-US" sz="2400" b="1" dirty="0">
              <a:solidFill>
                <a:srgbClr val="079245"/>
              </a:solidFill>
              <a:latin typeface="Degular" panose="04040406060303040305" pitchFamily="82" charset="0"/>
            </a:endParaRPr>
          </a:p>
        </p:txBody>
      </p:sp>
      <p:pic>
        <p:nvPicPr>
          <p:cNvPr id="2" name="Picture 1">
            <a:extLst>
              <a:ext uri="{FF2B5EF4-FFF2-40B4-BE49-F238E27FC236}">
                <a16:creationId xmlns:a16="http://schemas.microsoft.com/office/drawing/2014/main" id="{33382FE9-2CBA-B3DD-9F8C-A04D5382CA78}"/>
              </a:ext>
            </a:extLst>
          </p:cNvPr>
          <p:cNvPicPr>
            <a:picLocks noChangeAspect="1"/>
          </p:cNvPicPr>
          <p:nvPr/>
        </p:nvPicPr>
        <p:blipFill>
          <a:blip r:embed="rId2"/>
          <a:stretch>
            <a:fillRect/>
          </a:stretch>
        </p:blipFill>
        <p:spPr>
          <a:xfrm>
            <a:off x="-1200978" y="4197274"/>
            <a:ext cx="5389908" cy="3619500"/>
          </a:xfrm>
          <a:prstGeom prst="rect">
            <a:avLst/>
          </a:prstGeom>
        </p:spPr>
      </p:pic>
      <p:pic>
        <p:nvPicPr>
          <p:cNvPr id="4" name="Picture 3" descr="A screenshot of a black background&#10;&#10;Description automatically generated">
            <a:extLst>
              <a:ext uri="{FF2B5EF4-FFF2-40B4-BE49-F238E27FC236}">
                <a16:creationId xmlns:a16="http://schemas.microsoft.com/office/drawing/2014/main" id="{6B1095E7-668A-C262-E043-69CC2057673A}"/>
              </a:ext>
            </a:extLst>
          </p:cNvPr>
          <p:cNvPicPr>
            <a:picLocks noChangeAspect="1"/>
          </p:cNvPicPr>
          <p:nvPr/>
        </p:nvPicPr>
        <p:blipFill rotWithShape="1">
          <a:blip r:embed="rId3"/>
          <a:srcRect l="8692" t="27295" r="8125" b="30654"/>
          <a:stretch/>
        </p:blipFill>
        <p:spPr>
          <a:xfrm>
            <a:off x="7768865" y="521006"/>
            <a:ext cx="4363501" cy="910087"/>
          </a:xfrm>
          <a:prstGeom prst="rect">
            <a:avLst/>
          </a:prstGeom>
        </p:spPr>
      </p:pic>
    </p:spTree>
    <p:extLst>
      <p:ext uri="{BB962C8B-B14F-4D97-AF65-F5344CB8AC3E}">
        <p14:creationId xmlns:p14="http://schemas.microsoft.com/office/powerpoint/2010/main" val="1582643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6449C8-883A-026F-5248-2563E25ADE65}"/>
              </a:ext>
            </a:extLst>
          </p:cNvPr>
          <p:cNvSpPr/>
          <p:nvPr/>
        </p:nvSpPr>
        <p:spPr>
          <a:xfrm>
            <a:off x="0" y="-37292"/>
            <a:ext cx="12192000" cy="492369"/>
          </a:xfrm>
          <a:prstGeom prst="rect">
            <a:avLst/>
          </a:prstGeom>
          <a:solidFill>
            <a:srgbClr val="079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dirty="0"/>
          </a:p>
        </p:txBody>
      </p:sp>
      <p:sp>
        <p:nvSpPr>
          <p:cNvPr id="4" name="TextBox 3">
            <a:extLst>
              <a:ext uri="{FF2B5EF4-FFF2-40B4-BE49-F238E27FC236}">
                <a16:creationId xmlns:a16="http://schemas.microsoft.com/office/drawing/2014/main" id="{44CA3259-DA51-1547-AB91-0BC28D7CF116}"/>
              </a:ext>
            </a:extLst>
          </p:cNvPr>
          <p:cNvSpPr txBox="1"/>
          <p:nvPr/>
        </p:nvSpPr>
        <p:spPr>
          <a:xfrm>
            <a:off x="905760" y="2309357"/>
            <a:ext cx="9697803" cy="738664"/>
          </a:xfrm>
          <a:prstGeom prst="rect">
            <a:avLst/>
          </a:prstGeom>
          <a:noFill/>
        </p:spPr>
        <p:txBody>
          <a:bodyPr wrap="square" rtlCol="0">
            <a:spAutoFit/>
          </a:bodyPr>
          <a:lstStyle/>
          <a:p>
            <a:r>
              <a:rPr lang="en-US" sz="1400" dirty="0">
                <a:solidFill>
                  <a:schemeClr val="tx1">
                    <a:lumMod val="65000"/>
                    <a:lumOff val="35000"/>
                  </a:schemeClr>
                </a:solidFill>
                <a:latin typeface="Degular" panose="04040406060303040305" pitchFamily="82" charset="0"/>
              </a:rPr>
              <a:t>Dummy text Panel discussions will bring together key opinion leaders to discuss the most topical healthcare challenges of today. Highlight the leading role of your business in shaping healthcare of tomorrow by participating in one of our thought-provoking panels.</a:t>
            </a:r>
          </a:p>
        </p:txBody>
      </p:sp>
      <p:sp>
        <p:nvSpPr>
          <p:cNvPr id="8" name="Text Placeholder 45">
            <a:extLst>
              <a:ext uri="{FF2B5EF4-FFF2-40B4-BE49-F238E27FC236}">
                <a16:creationId xmlns:a16="http://schemas.microsoft.com/office/drawing/2014/main" id="{1375CD58-E0E9-8340-AA27-A47A4B6273CE}"/>
              </a:ext>
            </a:extLst>
          </p:cNvPr>
          <p:cNvSpPr txBox="1">
            <a:spLocks/>
          </p:cNvSpPr>
          <p:nvPr/>
        </p:nvSpPr>
        <p:spPr>
          <a:xfrm>
            <a:off x="905760" y="3353590"/>
            <a:ext cx="8282202" cy="2641600"/>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079245"/>
                </a:solidFill>
                <a:latin typeface="Degular" panose="04040406060303040305" pitchFamily="82" charset="0"/>
              </a:rPr>
              <a:t>Dummy text</a:t>
            </a:r>
          </a:p>
          <a:p>
            <a:pPr marL="0" indent="0">
              <a:buNone/>
            </a:pPr>
            <a:endParaRPr lang="en-GB" sz="1600" dirty="0">
              <a:solidFill>
                <a:srgbClr val="00A5A5"/>
              </a:solidFill>
              <a:latin typeface="Degular" panose="04040406060303040305" pitchFamily="82" charset="0"/>
            </a:endParaRPr>
          </a:p>
          <a:p>
            <a:pPr>
              <a:buClr>
                <a:srgbClr val="2B2D85"/>
              </a:buClr>
            </a:pPr>
            <a:r>
              <a:rPr lang="en-US" sz="1400" dirty="0">
                <a:latin typeface="Degular" panose="04040406060303040305" pitchFamily="82" charset="0"/>
              </a:rPr>
              <a:t>Dummy text1</a:t>
            </a:r>
          </a:p>
          <a:p>
            <a:pPr>
              <a:buClr>
                <a:srgbClr val="2B2D85"/>
              </a:buClr>
            </a:pPr>
            <a:r>
              <a:rPr lang="en-US" sz="1400" dirty="0">
                <a:latin typeface="Degular" panose="04040406060303040305" pitchFamily="82" charset="0"/>
              </a:rPr>
              <a:t>Dummy text2</a:t>
            </a:r>
          </a:p>
          <a:p>
            <a:pPr>
              <a:buClr>
                <a:srgbClr val="2B2D85"/>
              </a:buClr>
            </a:pPr>
            <a:r>
              <a:rPr lang="en-US" sz="1400" dirty="0">
                <a:latin typeface="Degular" panose="04040406060303040305" pitchFamily="82" charset="0"/>
              </a:rPr>
              <a:t>Dummy text3</a:t>
            </a:r>
          </a:p>
          <a:p>
            <a:pPr>
              <a:buClr>
                <a:srgbClr val="2B2D85"/>
              </a:buClr>
            </a:pPr>
            <a:r>
              <a:rPr lang="en-US" sz="1400" dirty="0">
                <a:latin typeface="Degular" panose="04040406060303040305" pitchFamily="82" charset="0"/>
              </a:rPr>
              <a:t>Dummy text4</a:t>
            </a:r>
          </a:p>
          <a:p>
            <a:pPr>
              <a:buClr>
                <a:srgbClr val="2B2D85"/>
              </a:buClr>
            </a:pPr>
            <a:r>
              <a:rPr lang="en-US" sz="1400" dirty="0">
                <a:latin typeface="Degular" panose="04040406060303040305" pitchFamily="82" charset="0"/>
              </a:rPr>
              <a:t>Dummy text5</a:t>
            </a:r>
          </a:p>
          <a:p>
            <a:pPr>
              <a:buClr>
                <a:srgbClr val="2B2D85"/>
              </a:buClr>
            </a:pPr>
            <a:r>
              <a:rPr lang="en-US" sz="1400" dirty="0">
                <a:latin typeface="Degular" panose="04040406060303040305" pitchFamily="82" charset="0"/>
              </a:rPr>
              <a:t>Dummy text6</a:t>
            </a:r>
            <a:endParaRPr lang="en-GB" sz="1400" dirty="0">
              <a:latin typeface="Degular" panose="04040406060303040305" pitchFamily="82" charset="0"/>
            </a:endParaRPr>
          </a:p>
        </p:txBody>
      </p:sp>
      <p:sp>
        <p:nvSpPr>
          <p:cNvPr id="10" name="TextBox 9">
            <a:extLst>
              <a:ext uri="{FF2B5EF4-FFF2-40B4-BE49-F238E27FC236}">
                <a16:creationId xmlns:a16="http://schemas.microsoft.com/office/drawing/2014/main" id="{C74AA651-734D-4A41-B2DA-23E3CF674AD5}"/>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Degular" panose="04040406060303040305" pitchFamily="82" charset="0"/>
              </a:rPr>
              <a:t>Together for a healthier world</a:t>
            </a:r>
          </a:p>
        </p:txBody>
      </p:sp>
      <p:sp>
        <p:nvSpPr>
          <p:cNvPr id="11" name="Title 1">
            <a:extLst>
              <a:ext uri="{FF2B5EF4-FFF2-40B4-BE49-F238E27FC236}">
                <a16:creationId xmlns:a16="http://schemas.microsoft.com/office/drawing/2014/main" id="{A2404936-EED3-A14A-84C0-41121F996E66}"/>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079245"/>
                </a:solidFill>
                <a:latin typeface="Degular" panose="04040406060303040305" pitchFamily="82" charset="0"/>
              </a:rPr>
              <a:t>Slide title</a:t>
            </a:r>
            <a:endParaRPr lang="en-US" sz="2400" b="1" dirty="0">
              <a:solidFill>
                <a:srgbClr val="079245"/>
              </a:solidFill>
              <a:latin typeface="Degular" panose="04040406060303040305" pitchFamily="82" charset="0"/>
            </a:endParaRPr>
          </a:p>
        </p:txBody>
      </p:sp>
      <p:pic>
        <p:nvPicPr>
          <p:cNvPr id="3" name="Picture 2" descr="A screenshot of a black background&#10;&#10;Description automatically generated">
            <a:extLst>
              <a:ext uri="{FF2B5EF4-FFF2-40B4-BE49-F238E27FC236}">
                <a16:creationId xmlns:a16="http://schemas.microsoft.com/office/drawing/2014/main" id="{7F419558-78E0-5E52-76FD-AABFB423F6F0}"/>
              </a:ext>
            </a:extLst>
          </p:cNvPr>
          <p:cNvPicPr>
            <a:picLocks noChangeAspect="1"/>
          </p:cNvPicPr>
          <p:nvPr/>
        </p:nvPicPr>
        <p:blipFill rotWithShape="1">
          <a:blip r:embed="rId2"/>
          <a:srcRect l="8692" t="27295" r="8125" b="30654"/>
          <a:stretch/>
        </p:blipFill>
        <p:spPr>
          <a:xfrm>
            <a:off x="7768865" y="521006"/>
            <a:ext cx="4363501" cy="910087"/>
          </a:xfrm>
          <a:prstGeom prst="rect">
            <a:avLst/>
          </a:prstGeom>
        </p:spPr>
      </p:pic>
    </p:spTree>
    <p:extLst>
      <p:ext uri="{BB962C8B-B14F-4D97-AF65-F5344CB8AC3E}">
        <p14:creationId xmlns:p14="http://schemas.microsoft.com/office/powerpoint/2010/main" val="1853097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8BC03D-2C8D-B16E-9843-40D2BAA87C29}"/>
              </a:ext>
            </a:extLst>
          </p:cNvPr>
          <p:cNvSpPr/>
          <p:nvPr/>
        </p:nvSpPr>
        <p:spPr>
          <a:xfrm>
            <a:off x="0" y="0"/>
            <a:ext cx="12192000" cy="492369"/>
          </a:xfrm>
          <a:prstGeom prst="rect">
            <a:avLst/>
          </a:prstGeom>
          <a:solidFill>
            <a:srgbClr val="079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latin typeface="Degular" panose="04040406060303040305" pitchFamily="82" charset="0"/>
            </a:endParaRPr>
          </a:p>
        </p:txBody>
      </p:sp>
      <p:sp>
        <p:nvSpPr>
          <p:cNvPr id="4" name="TextBox 3">
            <a:extLst>
              <a:ext uri="{FF2B5EF4-FFF2-40B4-BE49-F238E27FC236}">
                <a16:creationId xmlns:a16="http://schemas.microsoft.com/office/drawing/2014/main" id="{44CA3259-DA51-1547-AB91-0BC28D7CF116}"/>
              </a:ext>
            </a:extLst>
          </p:cNvPr>
          <p:cNvSpPr txBox="1"/>
          <p:nvPr/>
        </p:nvSpPr>
        <p:spPr>
          <a:xfrm>
            <a:off x="894751" y="1703544"/>
            <a:ext cx="4424009" cy="4401205"/>
          </a:xfrm>
          <a:prstGeom prst="rect">
            <a:avLst/>
          </a:prstGeom>
          <a:noFill/>
        </p:spPr>
        <p:txBody>
          <a:bodyPr wrap="square" rtlCol="0">
            <a:spAutoFit/>
          </a:bodyPr>
          <a:lstStyle/>
          <a:p>
            <a:r>
              <a:rPr lang="en-US" sz="1400" dirty="0">
                <a:solidFill>
                  <a:schemeClr val="tx1">
                    <a:lumMod val="65000"/>
                    <a:lumOff val="35000"/>
                  </a:schemeClr>
                </a:solidFill>
                <a:latin typeface="Degular" panose="04040406060303040305" pitchFamily="82"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400" dirty="0" err="1">
                <a:solidFill>
                  <a:schemeClr val="tx1">
                    <a:lumMod val="65000"/>
                    <a:lumOff val="35000"/>
                  </a:schemeClr>
                </a:solidFill>
                <a:latin typeface="Degular" panose="04040406060303040305" pitchFamily="82" charset="0"/>
              </a:rPr>
              <a:t>popularised</a:t>
            </a:r>
            <a:r>
              <a:rPr lang="en-US" sz="1400" dirty="0">
                <a:solidFill>
                  <a:schemeClr val="tx1">
                    <a:lumMod val="65000"/>
                    <a:lumOff val="35000"/>
                  </a:schemeClr>
                </a:solidFill>
                <a:latin typeface="Degular" panose="04040406060303040305" pitchFamily="82" charset="0"/>
              </a:rPr>
              <a:t> in the 1960s with the release of </a:t>
            </a:r>
            <a:r>
              <a:rPr lang="en-US" sz="1400" dirty="0" err="1">
                <a:solidFill>
                  <a:schemeClr val="tx1">
                    <a:lumMod val="65000"/>
                    <a:lumOff val="35000"/>
                  </a:schemeClr>
                </a:solidFill>
                <a:latin typeface="Degular" panose="04040406060303040305" pitchFamily="82" charset="0"/>
              </a:rPr>
              <a:t>Letraset</a:t>
            </a:r>
            <a:r>
              <a:rPr lang="en-US" sz="1400" dirty="0">
                <a:solidFill>
                  <a:schemeClr val="tx1">
                    <a:lumMod val="65000"/>
                    <a:lumOff val="35000"/>
                  </a:schemeClr>
                </a:solidFill>
                <a:latin typeface="Degular" panose="04040406060303040305" pitchFamily="82" charset="0"/>
              </a:rPr>
              <a:t> sheets containing Lorem Ipsum passages, and more recently with desktop publishing software like Aldus PageMaker including versions of Lorem Ipsum.</a:t>
            </a:r>
          </a:p>
          <a:p>
            <a:endParaRPr lang="en-US" sz="1400" dirty="0">
              <a:solidFill>
                <a:schemeClr val="tx1">
                  <a:lumMod val="65000"/>
                  <a:lumOff val="35000"/>
                </a:schemeClr>
              </a:solidFill>
              <a:latin typeface="Degular" panose="04040406060303040305" pitchFamily="82" charset="0"/>
            </a:endParaRPr>
          </a:p>
          <a:p>
            <a:r>
              <a:rPr lang="en-US" sz="1400" dirty="0">
                <a:solidFill>
                  <a:schemeClr val="tx1">
                    <a:lumMod val="65000"/>
                    <a:lumOff val="35000"/>
                  </a:schemeClr>
                </a:solidFill>
                <a:latin typeface="Degular" panose="04040406060303040305" pitchFamily="82" charset="0"/>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400" dirty="0" err="1">
                <a:solidFill>
                  <a:schemeClr val="tx1">
                    <a:lumMod val="65000"/>
                    <a:lumOff val="35000"/>
                  </a:schemeClr>
                </a:solidFill>
                <a:latin typeface="Degular" panose="04040406060303040305" pitchFamily="82" charset="0"/>
              </a:rPr>
              <a:t>consectetur</a:t>
            </a:r>
            <a:r>
              <a:rPr lang="en-US" sz="1400" dirty="0">
                <a:solidFill>
                  <a:schemeClr val="tx1">
                    <a:lumMod val="65000"/>
                    <a:lumOff val="35000"/>
                  </a:schemeClr>
                </a:solidFill>
                <a:latin typeface="Degular" panose="04040406060303040305" pitchFamily="82" charset="0"/>
              </a:rPr>
              <a:t>, from a Lorem Ipsum passage, and going through the cites of the word in classical literature, discovered the undoubtable source.</a:t>
            </a:r>
          </a:p>
        </p:txBody>
      </p:sp>
      <p:sp>
        <p:nvSpPr>
          <p:cNvPr id="9" name="TextBox 8">
            <a:extLst>
              <a:ext uri="{FF2B5EF4-FFF2-40B4-BE49-F238E27FC236}">
                <a16:creationId xmlns:a16="http://schemas.microsoft.com/office/drawing/2014/main" id="{2C024074-2AD0-DF4B-8190-348705060081}"/>
              </a:ext>
            </a:extLst>
          </p:cNvPr>
          <p:cNvSpPr txBox="1"/>
          <p:nvPr/>
        </p:nvSpPr>
        <p:spPr>
          <a:xfrm>
            <a:off x="5967683" y="1703544"/>
            <a:ext cx="4424009" cy="4401205"/>
          </a:xfrm>
          <a:prstGeom prst="rect">
            <a:avLst/>
          </a:prstGeom>
          <a:noFill/>
        </p:spPr>
        <p:txBody>
          <a:bodyPr wrap="square" rtlCol="0">
            <a:spAutoFit/>
          </a:bodyPr>
          <a:lstStyle/>
          <a:p>
            <a:r>
              <a:rPr lang="en-US" sz="1400" dirty="0">
                <a:solidFill>
                  <a:schemeClr val="tx1">
                    <a:lumMod val="65000"/>
                    <a:lumOff val="35000"/>
                  </a:schemeClr>
                </a:solidFill>
                <a:latin typeface="Degular" panose="04040406060303040305" pitchFamily="82"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400" dirty="0" err="1">
                <a:solidFill>
                  <a:schemeClr val="tx1">
                    <a:lumMod val="65000"/>
                    <a:lumOff val="35000"/>
                  </a:schemeClr>
                </a:solidFill>
                <a:latin typeface="Degular" panose="04040406060303040305" pitchFamily="82" charset="0"/>
              </a:rPr>
              <a:t>popularised</a:t>
            </a:r>
            <a:r>
              <a:rPr lang="en-US" sz="1400" dirty="0">
                <a:solidFill>
                  <a:schemeClr val="tx1">
                    <a:lumMod val="65000"/>
                    <a:lumOff val="35000"/>
                  </a:schemeClr>
                </a:solidFill>
                <a:latin typeface="Degular" panose="04040406060303040305" pitchFamily="82" charset="0"/>
              </a:rPr>
              <a:t> in the 1960s with the release of </a:t>
            </a:r>
            <a:r>
              <a:rPr lang="en-US" sz="1400" dirty="0" err="1">
                <a:solidFill>
                  <a:schemeClr val="tx1">
                    <a:lumMod val="65000"/>
                    <a:lumOff val="35000"/>
                  </a:schemeClr>
                </a:solidFill>
                <a:latin typeface="Degular" panose="04040406060303040305" pitchFamily="82" charset="0"/>
              </a:rPr>
              <a:t>Letraset</a:t>
            </a:r>
            <a:r>
              <a:rPr lang="en-US" sz="1400" dirty="0">
                <a:solidFill>
                  <a:schemeClr val="tx1">
                    <a:lumMod val="65000"/>
                    <a:lumOff val="35000"/>
                  </a:schemeClr>
                </a:solidFill>
                <a:latin typeface="Degular" panose="04040406060303040305" pitchFamily="82" charset="0"/>
              </a:rPr>
              <a:t> sheets containing Lorem Ipsum passages, and more recently with desktop publishing software like Aldus PageMaker including versions of Lorem Ipsum.</a:t>
            </a:r>
          </a:p>
          <a:p>
            <a:endParaRPr lang="en-US" sz="1400" dirty="0">
              <a:solidFill>
                <a:schemeClr val="tx1">
                  <a:lumMod val="65000"/>
                  <a:lumOff val="35000"/>
                </a:schemeClr>
              </a:solidFill>
              <a:latin typeface="Degular" panose="04040406060303040305" pitchFamily="82" charset="0"/>
            </a:endParaRPr>
          </a:p>
          <a:p>
            <a:r>
              <a:rPr lang="en-US" sz="1400" dirty="0">
                <a:solidFill>
                  <a:schemeClr val="tx1">
                    <a:lumMod val="65000"/>
                    <a:lumOff val="35000"/>
                  </a:schemeClr>
                </a:solidFill>
                <a:latin typeface="Degular" panose="04040406060303040305" pitchFamily="82" charset="0"/>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400" dirty="0" err="1">
                <a:solidFill>
                  <a:schemeClr val="tx1">
                    <a:lumMod val="65000"/>
                    <a:lumOff val="35000"/>
                  </a:schemeClr>
                </a:solidFill>
                <a:latin typeface="Degular" panose="04040406060303040305" pitchFamily="82" charset="0"/>
              </a:rPr>
              <a:t>consectetur</a:t>
            </a:r>
            <a:r>
              <a:rPr lang="en-US" sz="1400" dirty="0">
                <a:solidFill>
                  <a:schemeClr val="tx1">
                    <a:lumMod val="65000"/>
                    <a:lumOff val="35000"/>
                  </a:schemeClr>
                </a:solidFill>
                <a:latin typeface="Degular" panose="04040406060303040305" pitchFamily="82" charset="0"/>
              </a:rPr>
              <a:t>, from a Lorem Ipsum passage, and going through the cites of the word in classical literature, discovered the undoubtable source.</a:t>
            </a:r>
          </a:p>
        </p:txBody>
      </p:sp>
      <p:sp>
        <p:nvSpPr>
          <p:cNvPr id="10" name="TextBox 9">
            <a:extLst>
              <a:ext uri="{FF2B5EF4-FFF2-40B4-BE49-F238E27FC236}">
                <a16:creationId xmlns:a16="http://schemas.microsoft.com/office/drawing/2014/main" id="{53928DBD-05CB-0E40-A28B-B118676E416B}"/>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Degular" panose="04040406060303040305" pitchFamily="82" charset="0"/>
              </a:rPr>
              <a:t>Together for a healthier world</a:t>
            </a:r>
          </a:p>
        </p:txBody>
      </p:sp>
      <p:sp>
        <p:nvSpPr>
          <p:cNvPr id="11" name="Title 1">
            <a:extLst>
              <a:ext uri="{FF2B5EF4-FFF2-40B4-BE49-F238E27FC236}">
                <a16:creationId xmlns:a16="http://schemas.microsoft.com/office/drawing/2014/main" id="{CF4EB913-012E-D841-B769-2C5285C7687E}"/>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079245"/>
                </a:solidFill>
                <a:latin typeface="Degular" panose="04040406060303040305" pitchFamily="82" charset="0"/>
              </a:rPr>
              <a:t>Slide title</a:t>
            </a:r>
            <a:endParaRPr lang="en-US" sz="2400" b="1" dirty="0">
              <a:solidFill>
                <a:srgbClr val="079245"/>
              </a:solidFill>
              <a:latin typeface="Degular" panose="04040406060303040305" pitchFamily="82" charset="0"/>
            </a:endParaRPr>
          </a:p>
        </p:txBody>
      </p:sp>
      <p:pic>
        <p:nvPicPr>
          <p:cNvPr id="3" name="Picture 2" descr="A screenshot of a black background&#10;&#10;Description automatically generated">
            <a:extLst>
              <a:ext uri="{FF2B5EF4-FFF2-40B4-BE49-F238E27FC236}">
                <a16:creationId xmlns:a16="http://schemas.microsoft.com/office/drawing/2014/main" id="{8FDF88EF-0E82-9F26-ABE5-C0178BF5991F}"/>
              </a:ext>
            </a:extLst>
          </p:cNvPr>
          <p:cNvPicPr>
            <a:picLocks noChangeAspect="1"/>
          </p:cNvPicPr>
          <p:nvPr/>
        </p:nvPicPr>
        <p:blipFill rotWithShape="1">
          <a:blip r:embed="rId2"/>
          <a:srcRect l="8692" t="27295" r="8125" b="30654"/>
          <a:stretch/>
        </p:blipFill>
        <p:spPr>
          <a:xfrm>
            <a:off x="7768865" y="521006"/>
            <a:ext cx="4363501" cy="910087"/>
          </a:xfrm>
          <a:prstGeom prst="rect">
            <a:avLst/>
          </a:prstGeom>
        </p:spPr>
      </p:pic>
    </p:spTree>
    <p:extLst>
      <p:ext uri="{BB962C8B-B14F-4D97-AF65-F5344CB8AC3E}">
        <p14:creationId xmlns:p14="http://schemas.microsoft.com/office/powerpoint/2010/main" val="1899074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9F838C-C938-0DFD-6F53-EB78E080C286}"/>
              </a:ext>
            </a:extLst>
          </p:cNvPr>
          <p:cNvSpPr/>
          <p:nvPr/>
        </p:nvSpPr>
        <p:spPr>
          <a:xfrm>
            <a:off x="0" y="0"/>
            <a:ext cx="12192000" cy="492369"/>
          </a:xfrm>
          <a:prstGeom prst="rect">
            <a:avLst/>
          </a:prstGeom>
          <a:solidFill>
            <a:srgbClr val="079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latin typeface="Degular" panose="04040406060303040305" pitchFamily="82" charset="0"/>
            </a:endParaRPr>
          </a:p>
        </p:txBody>
      </p:sp>
      <p:sp>
        <p:nvSpPr>
          <p:cNvPr id="9" name="TextBox 8">
            <a:extLst>
              <a:ext uri="{FF2B5EF4-FFF2-40B4-BE49-F238E27FC236}">
                <a16:creationId xmlns:a16="http://schemas.microsoft.com/office/drawing/2014/main" id="{735A83A4-32DF-304B-92C4-E03ADBBD8CC1}"/>
              </a:ext>
            </a:extLst>
          </p:cNvPr>
          <p:cNvSpPr txBox="1"/>
          <p:nvPr/>
        </p:nvSpPr>
        <p:spPr>
          <a:xfrm>
            <a:off x="894751" y="2052091"/>
            <a:ext cx="4424009" cy="1169551"/>
          </a:xfrm>
          <a:prstGeom prst="rect">
            <a:avLst/>
          </a:prstGeom>
          <a:noFill/>
        </p:spPr>
        <p:txBody>
          <a:bodyPr wrap="square" rtlCol="0">
            <a:spAutoFit/>
          </a:bodyPr>
          <a:lstStyle/>
          <a:p>
            <a:r>
              <a:rPr lang="en-US" sz="1400" dirty="0">
                <a:solidFill>
                  <a:schemeClr val="tx1">
                    <a:lumMod val="65000"/>
                    <a:lumOff val="35000"/>
                  </a:schemeClr>
                </a:solidFill>
                <a:latin typeface="Degular" panose="04040406060303040305" pitchFamily="82" charset="0"/>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8" name="Text Placeholder 45">
            <a:extLst>
              <a:ext uri="{FF2B5EF4-FFF2-40B4-BE49-F238E27FC236}">
                <a16:creationId xmlns:a16="http://schemas.microsoft.com/office/drawing/2014/main" id="{1FF827D7-7CED-8849-810E-C11E34D495FE}"/>
              </a:ext>
            </a:extLst>
          </p:cNvPr>
          <p:cNvSpPr txBox="1">
            <a:spLocks/>
          </p:cNvSpPr>
          <p:nvPr/>
        </p:nvSpPr>
        <p:spPr>
          <a:xfrm>
            <a:off x="905760" y="3540561"/>
            <a:ext cx="4424009" cy="2562225"/>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2B2D85"/>
              </a:buClr>
              <a:buNone/>
            </a:pPr>
            <a:r>
              <a:rPr lang="en-GB" sz="1600" b="1" dirty="0">
                <a:solidFill>
                  <a:srgbClr val="079245"/>
                </a:solidFill>
                <a:latin typeface="Degular" panose="04040406060303040305" pitchFamily="82" charset="0"/>
              </a:rPr>
              <a:t>Dummy text</a:t>
            </a:r>
            <a:endParaRPr lang="en-GB" sz="1600" dirty="0">
              <a:solidFill>
                <a:srgbClr val="079245"/>
              </a:solidFill>
              <a:latin typeface="Degular" panose="04040406060303040305" pitchFamily="82" charset="0"/>
            </a:endParaRPr>
          </a:p>
          <a:p>
            <a:pPr>
              <a:buClr>
                <a:srgbClr val="2B2D85"/>
              </a:buClr>
            </a:pPr>
            <a:r>
              <a:rPr lang="en-US" sz="1400" dirty="0">
                <a:latin typeface="Degular" panose="04040406060303040305" pitchFamily="82" charset="0"/>
              </a:rPr>
              <a:t>Dummy text1</a:t>
            </a:r>
          </a:p>
          <a:p>
            <a:pPr>
              <a:buClr>
                <a:srgbClr val="2B2D85"/>
              </a:buClr>
            </a:pPr>
            <a:r>
              <a:rPr lang="en-US" sz="1400" dirty="0">
                <a:latin typeface="Degular" panose="04040406060303040305" pitchFamily="82" charset="0"/>
              </a:rPr>
              <a:t>Dummy text2</a:t>
            </a:r>
          </a:p>
          <a:p>
            <a:pPr>
              <a:buClr>
                <a:srgbClr val="2B2D85"/>
              </a:buClr>
            </a:pPr>
            <a:r>
              <a:rPr lang="en-US" sz="1400" dirty="0">
                <a:latin typeface="Degular" panose="04040406060303040305" pitchFamily="82" charset="0"/>
              </a:rPr>
              <a:t>Dummy text3</a:t>
            </a:r>
          </a:p>
          <a:p>
            <a:pPr>
              <a:buClr>
                <a:srgbClr val="2B2D85"/>
              </a:buClr>
            </a:pPr>
            <a:r>
              <a:rPr lang="en-US" sz="1400" dirty="0">
                <a:latin typeface="Degular" panose="04040406060303040305" pitchFamily="82" charset="0"/>
              </a:rPr>
              <a:t>Dummy text4</a:t>
            </a:r>
          </a:p>
          <a:p>
            <a:pPr>
              <a:buClr>
                <a:srgbClr val="2B2D85"/>
              </a:buClr>
            </a:pPr>
            <a:r>
              <a:rPr lang="en-US" sz="1400" dirty="0">
                <a:latin typeface="Degular" panose="04040406060303040305" pitchFamily="82" charset="0"/>
              </a:rPr>
              <a:t>Dummy text5</a:t>
            </a:r>
          </a:p>
          <a:p>
            <a:pPr>
              <a:buClr>
                <a:srgbClr val="2B2D85"/>
              </a:buClr>
            </a:pPr>
            <a:r>
              <a:rPr lang="en-US" sz="1400" dirty="0">
                <a:latin typeface="Degular" panose="04040406060303040305" pitchFamily="82" charset="0"/>
              </a:rPr>
              <a:t>Dummy text6</a:t>
            </a:r>
            <a:endParaRPr lang="en-GB" sz="1400" dirty="0">
              <a:latin typeface="Degular" panose="04040406060303040305" pitchFamily="82" charset="0"/>
            </a:endParaRPr>
          </a:p>
        </p:txBody>
      </p:sp>
      <p:sp>
        <p:nvSpPr>
          <p:cNvPr id="11" name="TextBox 10">
            <a:extLst>
              <a:ext uri="{FF2B5EF4-FFF2-40B4-BE49-F238E27FC236}">
                <a16:creationId xmlns:a16="http://schemas.microsoft.com/office/drawing/2014/main" id="{1C7C731D-716E-E840-A0E8-67664541C023}"/>
              </a:ext>
            </a:extLst>
          </p:cNvPr>
          <p:cNvSpPr txBox="1"/>
          <p:nvPr/>
        </p:nvSpPr>
        <p:spPr>
          <a:xfrm>
            <a:off x="6266851" y="2052091"/>
            <a:ext cx="4424009" cy="1169551"/>
          </a:xfrm>
          <a:prstGeom prst="rect">
            <a:avLst/>
          </a:prstGeom>
          <a:noFill/>
        </p:spPr>
        <p:txBody>
          <a:bodyPr wrap="square" rtlCol="0">
            <a:spAutoFit/>
          </a:bodyPr>
          <a:lstStyle/>
          <a:p>
            <a:r>
              <a:rPr lang="en-US" sz="1400" dirty="0">
                <a:solidFill>
                  <a:schemeClr val="tx1">
                    <a:lumMod val="65000"/>
                    <a:lumOff val="35000"/>
                  </a:schemeClr>
                </a:solidFill>
                <a:latin typeface="Degular" panose="04040406060303040305" pitchFamily="82" charset="0"/>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12" name="Text Placeholder 45">
            <a:extLst>
              <a:ext uri="{FF2B5EF4-FFF2-40B4-BE49-F238E27FC236}">
                <a16:creationId xmlns:a16="http://schemas.microsoft.com/office/drawing/2014/main" id="{D4DE7645-0B66-3B4D-8444-638E11CBBBEC}"/>
              </a:ext>
            </a:extLst>
          </p:cNvPr>
          <p:cNvSpPr txBox="1">
            <a:spLocks/>
          </p:cNvSpPr>
          <p:nvPr/>
        </p:nvSpPr>
        <p:spPr>
          <a:xfrm>
            <a:off x="6277860" y="3540561"/>
            <a:ext cx="5008380" cy="2562225"/>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2B2D85"/>
              </a:buClr>
              <a:buNone/>
            </a:pPr>
            <a:r>
              <a:rPr lang="en-GB" sz="1600" b="1" dirty="0">
                <a:solidFill>
                  <a:srgbClr val="079245"/>
                </a:solidFill>
                <a:latin typeface="Degular" panose="04040406060303040305" pitchFamily="82" charset="0"/>
              </a:rPr>
              <a:t>Dummy text</a:t>
            </a:r>
            <a:endParaRPr lang="en-GB" sz="1600" dirty="0">
              <a:solidFill>
                <a:srgbClr val="079245"/>
              </a:solidFill>
              <a:latin typeface="Degular" panose="04040406060303040305" pitchFamily="82" charset="0"/>
            </a:endParaRPr>
          </a:p>
          <a:p>
            <a:pPr>
              <a:buClr>
                <a:srgbClr val="2B2D85"/>
              </a:buClr>
            </a:pPr>
            <a:r>
              <a:rPr lang="en-US" sz="1400" dirty="0">
                <a:latin typeface="Degular" panose="04040406060303040305" pitchFamily="82" charset="0"/>
              </a:rPr>
              <a:t>Dummy text1</a:t>
            </a:r>
          </a:p>
          <a:p>
            <a:pPr>
              <a:buClr>
                <a:srgbClr val="2B2D85"/>
              </a:buClr>
            </a:pPr>
            <a:r>
              <a:rPr lang="en-US" sz="1400" dirty="0">
                <a:latin typeface="Degular" panose="04040406060303040305" pitchFamily="82" charset="0"/>
              </a:rPr>
              <a:t>Dummy text2</a:t>
            </a:r>
          </a:p>
          <a:p>
            <a:pPr>
              <a:buClr>
                <a:srgbClr val="2B2D85"/>
              </a:buClr>
            </a:pPr>
            <a:r>
              <a:rPr lang="en-US" sz="1400" dirty="0">
                <a:latin typeface="Degular" panose="04040406060303040305" pitchFamily="82" charset="0"/>
              </a:rPr>
              <a:t>Dummy text3</a:t>
            </a:r>
          </a:p>
          <a:p>
            <a:pPr>
              <a:buClr>
                <a:srgbClr val="2B2D85"/>
              </a:buClr>
            </a:pPr>
            <a:r>
              <a:rPr lang="en-US" sz="1400" dirty="0">
                <a:latin typeface="Degular" panose="04040406060303040305" pitchFamily="82" charset="0"/>
              </a:rPr>
              <a:t>Dummy text4</a:t>
            </a:r>
          </a:p>
          <a:p>
            <a:pPr>
              <a:buClr>
                <a:srgbClr val="2B2D85"/>
              </a:buClr>
            </a:pPr>
            <a:r>
              <a:rPr lang="en-US" sz="1400" dirty="0">
                <a:latin typeface="Degular" panose="04040406060303040305" pitchFamily="82" charset="0"/>
              </a:rPr>
              <a:t>Dummy text5</a:t>
            </a:r>
          </a:p>
          <a:p>
            <a:pPr>
              <a:buClr>
                <a:srgbClr val="2B2D85"/>
              </a:buClr>
            </a:pPr>
            <a:r>
              <a:rPr lang="en-US" sz="1400" dirty="0">
                <a:latin typeface="Degular" panose="04040406060303040305" pitchFamily="82" charset="0"/>
              </a:rPr>
              <a:t>Dummy text6</a:t>
            </a:r>
            <a:endParaRPr lang="en-GB" sz="1400" dirty="0">
              <a:latin typeface="Degular" panose="04040406060303040305" pitchFamily="82" charset="0"/>
            </a:endParaRPr>
          </a:p>
        </p:txBody>
      </p:sp>
      <p:sp>
        <p:nvSpPr>
          <p:cNvPr id="13" name="TextBox 12">
            <a:extLst>
              <a:ext uri="{FF2B5EF4-FFF2-40B4-BE49-F238E27FC236}">
                <a16:creationId xmlns:a16="http://schemas.microsoft.com/office/drawing/2014/main" id="{EABE6115-4742-0646-97A3-C23CE1FABE06}"/>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Degular" panose="04040406060303040305" pitchFamily="82" charset="0"/>
              </a:rPr>
              <a:t>Together for a healthier world</a:t>
            </a:r>
          </a:p>
        </p:txBody>
      </p:sp>
      <p:sp>
        <p:nvSpPr>
          <p:cNvPr id="14" name="Title 1">
            <a:extLst>
              <a:ext uri="{FF2B5EF4-FFF2-40B4-BE49-F238E27FC236}">
                <a16:creationId xmlns:a16="http://schemas.microsoft.com/office/drawing/2014/main" id="{86894156-9497-CE4D-B28C-F5A26CABA8A7}"/>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079245"/>
                </a:solidFill>
                <a:latin typeface="Degular" panose="04040406060303040305" pitchFamily="82" charset="0"/>
              </a:rPr>
              <a:t>Slide title</a:t>
            </a:r>
            <a:endParaRPr lang="en-US" sz="2400" b="1" dirty="0">
              <a:solidFill>
                <a:srgbClr val="079245"/>
              </a:solidFill>
              <a:latin typeface="Degular" panose="04040406060303040305" pitchFamily="82" charset="0"/>
            </a:endParaRPr>
          </a:p>
        </p:txBody>
      </p:sp>
      <p:pic>
        <p:nvPicPr>
          <p:cNvPr id="3" name="Picture 2" descr="A screenshot of a black background&#10;&#10;Description automatically generated">
            <a:extLst>
              <a:ext uri="{FF2B5EF4-FFF2-40B4-BE49-F238E27FC236}">
                <a16:creationId xmlns:a16="http://schemas.microsoft.com/office/drawing/2014/main" id="{2ABA7F8F-D1B9-84A2-2CF6-3DBF32D4941A}"/>
              </a:ext>
            </a:extLst>
          </p:cNvPr>
          <p:cNvPicPr>
            <a:picLocks noChangeAspect="1"/>
          </p:cNvPicPr>
          <p:nvPr/>
        </p:nvPicPr>
        <p:blipFill rotWithShape="1">
          <a:blip r:embed="rId2"/>
          <a:srcRect l="8692" t="27295" r="8125" b="30654"/>
          <a:stretch/>
        </p:blipFill>
        <p:spPr>
          <a:xfrm>
            <a:off x="7768865" y="521006"/>
            <a:ext cx="4363501" cy="910087"/>
          </a:xfrm>
          <a:prstGeom prst="rect">
            <a:avLst/>
          </a:prstGeom>
        </p:spPr>
      </p:pic>
    </p:spTree>
    <p:extLst>
      <p:ext uri="{BB962C8B-B14F-4D97-AF65-F5344CB8AC3E}">
        <p14:creationId xmlns:p14="http://schemas.microsoft.com/office/powerpoint/2010/main" val="3233460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F462AA-405A-7A84-85E3-AA644B753D6C}"/>
              </a:ext>
            </a:extLst>
          </p:cNvPr>
          <p:cNvSpPr/>
          <p:nvPr/>
        </p:nvSpPr>
        <p:spPr>
          <a:xfrm>
            <a:off x="0" y="0"/>
            <a:ext cx="12192000" cy="492369"/>
          </a:xfrm>
          <a:prstGeom prst="rect">
            <a:avLst/>
          </a:prstGeom>
          <a:solidFill>
            <a:srgbClr val="079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latin typeface="Degular" panose="04040406060303040305" pitchFamily="82" charset="0"/>
            </a:endParaRPr>
          </a:p>
        </p:txBody>
      </p:sp>
      <p:sp>
        <p:nvSpPr>
          <p:cNvPr id="4" name="TextBox 3">
            <a:extLst>
              <a:ext uri="{FF2B5EF4-FFF2-40B4-BE49-F238E27FC236}">
                <a16:creationId xmlns:a16="http://schemas.microsoft.com/office/drawing/2014/main" id="{44CA3259-DA51-1547-AB91-0BC28D7CF116}"/>
              </a:ext>
            </a:extLst>
          </p:cNvPr>
          <p:cNvSpPr txBox="1"/>
          <p:nvPr/>
        </p:nvSpPr>
        <p:spPr>
          <a:xfrm>
            <a:off x="894749" y="1863168"/>
            <a:ext cx="9852762" cy="307777"/>
          </a:xfrm>
          <a:prstGeom prst="rect">
            <a:avLst/>
          </a:prstGeom>
          <a:noFill/>
        </p:spPr>
        <p:txBody>
          <a:bodyPr wrap="square" rtlCol="0">
            <a:spAutoFit/>
          </a:bodyPr>
          <a:lstStyle/>
          <a:p>
            <a:r>
              <a:rPr lang="en-US" sz="1400" dirty="0">
                <a:solidFill>
                  <a:schemeClr val="tx1">
                    <a:lumMod val="65000"/>
                    <a:lumOff val="35000"/>
                  </a:schemeClr>
                </a:solidFill>
                <a:latin typeface="Degular" panose="04040406060303040305" pitchFamily="82" charset="0"/>
              </a:rPr>
              <a:t>Sample text</a:t>
            </a:r>
          </a:p>
        </p:txBody>
      </p:sp>
      <p:graphicFrame>
        <p:nvGraphicFramePr>
          <p:cNvPr id="16" name="Table 15">
            <a:extLst>
              <a:ext uri="{FF2B5EF4-FFF2-40B4-BE49-F238E27FC236}">
                <a16:creationId xmlns:a16="http://schemas.microsoft.com/office/drawing/2014/main" id="{97A1B520-D1DF-3A48-82B7-8102CCB0D6BD}"/>
              </a:ext>
            </a:extLst>
          </p:cNvPr>
          <p:cNvGraphicFramePr>
            <a:graphicFrameLocks noGrp="1"/>
          </p:cNvGraphicFramePr>
          <p:nvPr>
            <p:extLst>
              <p:ext uri="{D42A27DB-BD31-4B8C-83A1-F6EECF244321}">
                <p14:modId xmlns:p14="http://schemas.microsoft.com/office/powerpoint/2010/main" val="4065402746"/>
              </p:ext>
            </p:extLst>
          </p:nvPr>
        </p:nvGraphicFramePr>
        <p:xfrm>
          <a:off x="894748" y="2583382"/>
          <a:ext cx="10329843" cy="3051145"/>
        </p:xfrm>
        <a:graphic>
          <a:graphicData uri="http://schemas.openxmlformats.org/drawingml/2006/table">
            <a:tbl>
              <a:tblPr>
                <a:tableStyleId>{0660B408-B3CF-4A94-85FC-2B1E0A45F4A2}</a:tableStyleId>
              </a:tblPr>
              <a:tblGrid>
                <a:gridCol w="2607820">
                  <a:extLst>
                    <a:ext uri="{9D8B030D-6E8A-4147-A177-3AD203B41FA5}">
                      <a16:colId xmlns:a16="http://schemas.microsoft.com/office/drawing/2014/main" val="2945344254"/>
                    </a:ext>
                  </a:extLst>
                </a:gridCol>
                <a:gridCol w="1899369">
                  <a:extLst>
                    <a:ext uri="{9D8B030D-6E8A-4147-A177-3AD203B41FA5}">
                      <a16:colId xmlns:a16="http://schemas.microsoft.com/office/drawing/2014/main" val="3313897574"/>
                    </a:ext>
                  </a:extLst>
                </a:gridCol>
                <a:gridCol w="2164036">
                  <a:extLst>
                    <a:ext uri="{9D8B030D-6E8A-4147-A177-3AD203B41FA5}">
                      <a16:colId xmlns:a16="http://schemas.microsoft.com/office/drawing/2014/main" val="2117381883"/>
                    </a:ext>
                  </a:extLst>
                </a:gridCol>
                <a:gridCol w="1650269">
                  <a:extLst>
                    <a:ext uri="{9D8B030D-6E8A-4147-A177-3AD203B41FA5}">
                      <a16:colId xmlns:a16="http://schemas.microsoft.com/office/drawing/2014/main" val="3969717840"/>
                    </a:ext>
                  </a:extLst>
                </a:gridCol>
                <a:gridCol w="2008349">
                  <a:extLst>
                    <a:ext uri="{9D8B030D-6E8A-4147-A177-3AD203B41FA5}">
                      <a16:colId xmlns:a16="http://schemas.microsoft.com/office/drawing/2014/main" val="345399727"/>
                    </a:ext>
                  </a:extLst>
                </a:gridCol>
              </a:tblGrid>
              <a:tr h="557383">
                <a:tc>
                  <a:txBody>
                    <a:bodyPr/>
                    <a:lstStyle/>
                    <a:p>
                      <a:pPr algn="ctr" fontAlgn="ctr"/>
                      <a:r>
                        <a:rPr lang="en-SG" sz="1600" u="none" strike="noStrike" dirty="0">
                          <a:solidFill>
                            <a:schemeClr val="bg1"/>
                          </a:solidFill>
                          <a:effectLst/>
                          <a:latin typeface="Degular" panose="04040406060303040305" pitchFamily="82" charset="0"/>
                        </a:rPr>
                        <a:t>Column 1</a:t>
                      </a:r>
                      <a:endParaRPr lang="en-SG" sz="1600" b="1" i="1" u="none" strike="noStrike" dirty="0">
                        <a:solidFill>
                          <a:schemeClr val="bg1"/>
                        </a:solidFill>
                        <a:effectLst/>
                        <a:latin typeface="Degular" panose="04040406060303040305" pitchFamily="82" charset="0"/>
                      </a:endParaRPr>
                    </a:p>
                  </a:txBody>
                  <a:tcPr marL="7698" marR="7698" marT="7698" marB="0" anchor="ctr">
                    <a:solidFill>
                      <a:srgbClr val="079245"/>
                    </a:solidFill>
                  </a:tcPr>
                </a:tc>
                <a:tc>
                  <a:txBody>
                    <a:bodyPr/>
                    <a:lstStyle/>
                    <a:p>
                      <a:pPr algn="ctr" fontAlgn="ctr"/>
                      <a:r>
                        <a:rPr lang="en-SG" sz="1600" u="none" strike="noStrike" dirty="0">
                          <a:solidFill>
                            <a:schemeClr val="bg1"/>
                          </a:solidFill>
                          <a:effectLst/>
                          <a:latin typeface="Degular" panose="04040406060303040305" pitchFamily="82" charset="0"/>
                        </a:rPr>
                        <a:t>Column 2</a:t>
                      </a:r>
                      <a:endParaRPr lang="en-SG" sz="1600" b="1" i="0" u="none" strike="noStrike" dirty="0">
                        <a:solidFill>
                          <a:schemeClr val="bg1"/>
                        </a:solidFill>
                        <a:effectLst/>
                        <a:latin typeface="Degular" panose="04040406060303040305" pitchFamily="82" charset="0"/>
                      </a:endParaRPr>
                    </a:p>
                  </a:txBody>
                  <a:tcPr marL="7698" marR="7698" marT="7698" marB="0" anchor="ctr">
                    <a:solidFill>
                      <a:srgbClr val="079245"/>
                    </a:solidFill>
                  </a:tcPr>
                </a:tc>
                <a:tc>
                  <a:txBody>
                    <a:bodyPr/>
                    <a:lstStyle/>
                    <a:p>
                      <a:pPr algn="ctr" fontAlgn="ctr"/>
                      <a:r>
                        <a:rPr lang="en-SG" sz="1600" u="none" strike="noStrike" dirty="0">
                          <a:solidFill>
                            <a:schemeClr val="bg1"/>
                          </a:solidFill>
                          <a:effectLst/>
                          <a:latin typeface="Degular" panose="04040406060303040305" pitchFamily="82" charset="0"/>
                        </a:rPr>
                        <a:t>Column 3</a:t>
                      </a:r>
                      <a:endParaRPr lang="en-SG" sz="1600" b="1" i="0" u="none" strike="noStrike" dirty="0">
                        <a:solidFill>
                          <a:schemeClr val="bg1"/>
                        </a:solidFill>
                        <a:effectLst/>
                        <a:latin typeface="Degular" panose="04040406060303040305" pitchFamily="82" charset="0"/>
                      </a:endParaRPr>
                    </a:p>
                  </a:txBody>
                  <a:tcPr marL="7698" marR="7698" marT="7698" marB="0" anchor="ctr">
                    <a:solidFill>
                      <a:srgbClr val="079245"/>
                    </a:solidFill>
                  </a:tcPr>
                </a:tc>
                <a:tc>
                  <a:txBody>
                    <a:bodyPr/>
                    <a:lstStyle/>
                    <a:p>
                      <a:pPr algn="ctr" fontAlgn="ctr"/>
                      <a:r>
                        <a:rPr lang="en-SG" sz="1600" b="1" i="0" u="none" strike="noStrike" dirty="0">
                          <a:solidFill>
                            <a:schemeClr val="bg1"/>
                          </a:solidFill>
                          <a:effectLst/>
                          <a:latin typeface="Degular" panose="04040406060303040305" pitchFamily="82" charset="0"/>
                        </a:rPr>
                        <a:t>Column 4</a:t>
                      </a:r>
                    </a:p>
                  </a:txBody>
                  <a:tcPr marL="7698" marR="7698" marT="7698" marB="0" anchor="ctr">
                    <a:solidFill>
                      <a:srgbClr val="079245"/>
                    </a:solidFill>
                  </a:tcPr>
                </a:tc>
                <a:tc>
                  <a:txBody>
                    <a:bodyPr/>
                    <a:lstStyle/>
                    <a:p>
                      <a:pPr algn="ctr" fontAlgn="b"/>
                      <a:r>
                        <a:rPr lang="en-SG" sz="1600" u="none" strike="noStrike" dirty="0">
                          <a:solidFill>
                            <a:schemeClr val="bg1"/>
                          </a:solidFill>
                          <a:effectLst/>
                          <a:latin typeface="Degular" panose="04040406060303040305" pitchFamily="82" charset="0"/>
                        </a:rPr>
                        <a:t>Column 5</a:t>
                      </a:r>
                      <a:endParaRPr lang="en-SG" sz="1600" b="1" i="0" u="none" strike="noStrike" dirty="0">
                        <a:solidFill>
                          <a:schemeClr val="bg1"/>
                        </a:solidFill>
                        <a:effectLst/>
                        <a:latin typeface="Degular" panose="04040406060303040305" pitchFamily="82" charset="0"/>
                      </a:endParaRPr>
                    </a:p>
                  </a:txBody>
                  <a:tcPr marL="7698" marR="7698" marT="7698" marB="0" anchor="ctr">
                    <a:solidFill>
                      <a:srgbClr val="96C11E"/>
                    </a:solidFill>
                  </a:tcPr>
                </a:tc>
                <a:extLst>
                  <a:ext uri="{0D108BD9-81ED-4DB2-BD59-A6C34878D82A}">
                    <a16:rowId xmlns:a16="http://schemas.microsoft.com/office/drawing/2014/main" val="2337155740"/>
                  </a:ext>
                </a:extLst>
              </a:tr>
              <a:tr h="615158">
                <a:tc>
                  <a:txBody>
                    <a:bodyPr/>
                    <a:lstStyle/>
                    <a:p>
                      <a:pPr algn="ctr" fontAlgn="ctr"/>
                      <a:r>
                        <a:rPr lang="en-SG" sz="1200" u="none" strike="noStrike" dirty="0">
                          <a:effectLst/>
                          <a:latin typeface="Degular" panose="04040406060303040305" pitchFamily="82" charset="0"/>
                        </a:rPr>
                        <a:t> Text</a:t>
                      </a:r>
                      <a:endParaRPr lang="en-SG" sz="1200" b="0" i="0" u="none" strike="noStrike" dirty="0">
                        <a:solidFill>
                          <a:srgbClr val="000000"/>
                        </a:solidFill>
                        <a:effectLst/>
                        <a:latin typeface="Degular" panose="04040406060303040305" pitchFamily="82" charset="0"/>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Degular" panose="04040406060303040305" pitchFamily="82" charset="0"/>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Degular" panose="04040406060303040305" pitchFamily="82" charset="0"/>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Degular" panose="04040406060303040305" pitchFamily="82" charset="0"/>
                      </a:endParaRPr>
                    </a:p>
                  </a:txBody>
                  <a:tcPr marL="7698" marR="7698" marT="7698" marB="0" anchor="ctr">
                    <a:solidFill>
                      <a:schemeClr val="bg1">
                        <a:lumMod val="95000"/>
                      </a:schemeClr>
                    </a:solidFill>
                  </a:tcPr>
                </a:tc>
                <a:tc>
                  <a:txBody>
                    <a:bodyPr/>
                    <a:lstStyle/>
                    <a:p>
                      <a:pPr algn="ctr" fontAlgn="b"/>
                      <a:endParaRPr lang="en-SG" sz="1200" b="0" i="0" u="none" strike="noStrike" dirty="0">
                        <a:solidFill>
                          <a:srgbClr val="000000"/>
                        </a:solidFill>
                        <a:effectLst/>
                        <a:latin typeface="Degular" panose="04040406060303040305" pitchFamily="82" charset="0"/>
                      </a:endParaRPr>
                    </a:p>
                  </a:txBody>
                  <a:tcPr marL="7698" marR="7698" marT="7698" marB="0" anchor="ctr">
                    <a:solidFill>
                      <a:srgbClr val="96C11E"/>
                    </a:solidFill>
                  </a:tcPr>
                </a:tc>
                <a:extLst>
                  <a:ext uri="{0D108BD9-81ED-4DB2-BD59-A6C34878D82A}">
                    <a16:rowId xmlns:a16="http://schemas.microsoft.com/office/drawing/2014/main" val="2943601330"/>
                  </a:ext>
                </a:extLst>
              </a:tr>
              <a:tr h="707813">
                <a:tc>
                  <a:txBody>
                    <a:bodyPr/>
                    <a:lstStyle/>
                    <a:p>
                      <a:pPr algn="ctr" fontAlgn="ctr"/>
                      <a:r>
                        <a:rPr lang="en-SG" sz="1200" u="none" strike="noStrike" dirty="0">
                          <a:effectLst/>
                          <a:latin typeface="Degular" panose="04040406060303040305" pitchFamily="82" charset="0"/>
                        </a:rPr>
                        <a:t>Text</a:t>
                      </a:r>
                      <a:endParaRPr lang="en-SG" sz="1200" b="0" i="0" u="none" strike="noStrike" dirty="0">
                        <a:solidFill>
                          <a:srgbClr val="000000"/>
                        </a:solidFill>
                        <a:effectLst/>
                        <a:latin typeface="Degular" panose="04040406060303040305" pitchFamily="82" charset="0"/>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Degular" panose="04040406060303040305" pitchFamily="82" charset="0"/>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Degular" panose="04040406060303040305" pitchFamily="82" charset="0"/>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Degular" panose="04040406060303040305" pitchFamily="82" charset="0"/>
                      </a:endParaRPr>
                    </a:p>
                  </a:txBody>
                  <a:tcPr marL="7698" marR="7698" marT="7698" marB="0" anchor="ctr">
                    <a:solidFill>
                      <a:schemeClr val="bg1">
                        <a:lumMod val="95000"/>
                      </a:schemeClr>
                    </a:solidFill>
                  </a:tcPr>
                </a:tc>
                <a:tc>
                  <a:txBody>
                    <a:bodyPr/>
                    <a:lstStyle/>
                    <a:p>
                      <a:pPr algn="ctr" fontAlgn="b"/>
                      <a:endParaRPr lang="en-SG" sz="1200" b="0" i="0" u="none" strike="noStrike" dirty="0">
                        <a:solidFill>
                          <a:srgbClr val="000000"/>
                        </a:solidFill>
                        <a:effectLst/>
                        <a:latin typeface="Degular" panose="04040406060303040305" pitchFamily="82" charset="0"/>
                      </a:endParaRPr>
                    </a:p>
                  </a:txBody>
                  <a:tcPr marL="7698" marR="7698" marT="7698" marB="0" anchor="ctr">
                    <a:solidFill>
                      <a:srgbClr val="96C11E"/>
                    </a:solidFill>
                  </a:tcPr>
                </a:tc>
                <a:extLst>
                  <a:ext uri="{0D108BD9-81ED-4DB2-BD59-A6C34878D82A}">
                    <a16:rowId xmlns:a16="http://schemas.microsoft.com/office/drawing/2014/main" val="2581721589"/>
                  </a:ext>
                </a:extLst>
              </a:tr>
              <a:tr h="615377">
                <a:tc>
                  <a:txBody>
                    <a:bodyPr/>
                    <a:lstStyle/>
                    <a:p>
                      <a:pPr algn="ctr" fontAlgn="ctr"/>
                      <a:r>
                        <a:rPr lang="en-SG" sz="1200" u="none" strike="noStrike" dirty="0">
                          <a:effectLst/>
                          <a:latin typeface="Degular" panose="04040406060303040305" pitchFamily="82" charset="0"/>
                        </a:rPr>
                        <a:t>Text</a:t>
                      </a:r>
                      <a:endParaRPr lang="en-SG" sz="1200" b="0" i="0" u="none" strike="noStrike" dirty="0">
                        <a:solidFill>
                          <a:srgbClr val="000000"/>
                        </a:solidFill>
                        <a:effectLst/>
                        <a:latin typeface="Degular" panose="04040406060303040305" pitchFamily="82" charset="0"/>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Degular" panose="04040406060303040305" pitchFamily="82" charset="0"/>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Degular" panose="04040406060303040305" pitchFamily="82" charset="0"/>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Degular" panose="04040406060303040305" pitchFamily="82" charset="0"/>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Degular" panose="04040406060303040305" pitchFamily="82" charset="0"/>
                      </a:endParaRPr>
                    </a:p>
                  </a:txBody>
                  <a:tcPr marL="7698" marR="7698" marT="7698" marB="0" anchor="ctr">
                    <a:solidFill>
                      <a:srgbClr val="96C11E"/>
                    </a:solidFill>
                  </a:tcPr>
                </a:tc>
                <a:extLst>
                  <a:ext uri="{0D108BD9-81ED-4DB2-BD59-A6C34878D82A}">
                    <a16:rowId xmlns:a16="http://schemas.microsoft.com/office/drawing/2014/main" val="3290792718"/>
                  </a:ext>
                </a:extLst>
              </a:tr>
              <a:tr h="555414">
                <a:tc>
                  <a:txBody>
                    <a:bodyPr/>
                    <a:lstStyle/>
                    <a:p>
                      <a:pPr algn="ctr" fontAlgn="ctr"/>
                      <a:r>
                        <a:rPr lang="en-SG" sz="1200" u="none" strike="noStrike" dirty="0">
                          <a:effectLst/>
                          <a:latin typeface="Degular" panose="04040406060303040305" pitchFamily="82" charset="0"/>
                        </a:rPr>
                        <a:t>Text</a:t>
                      </a:r>
                      <a:endParaRPr lang="en-SG" sz="1200" b="0" i="0" u="none" strike="noStrike" dirty="0">
                        <a:solidFill>
                          <a:srgbClr val="000000"/>
                        </a:solidFill>
                        <a:effectLst/>
                        <a:latin typeface="Degular" panose="04040406060303040305" pitchFamily="82" charset="0"/>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Degular" panose="04040406060303040305" pitchFamily="82" charset="0"/>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Degular" panose="04040406060303040305" pitchFamily="82" charset="0"/>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Degular" panose="04040406060303040305" pitchFamily="82" charset="0"/>
                      </a:endParaRPr>
                    </a:p>
                  </a:txBody>
                  <a:tcPr marL="7698" marR="7698" marT="7698" marB="0" anchor="ctr">
                    <a:solidFill>
                      <a:schemeClr val="bg1">
                        <a:lumMod val="95000"/>
                      </a:schemeClr>
                    </a:solidFill>
                  </a:tcPr>
                </a:tc>
                <a:tc>
                  <a:txBody>
                    <a:bodyPr/>
                    <a:lstStyle/>
                    <a:p>
                      <a:pPr marL="0" algn="ctr" defTabSz="914377" rtl="0" eaLnBrk="1" fontAlgn="ctr" latinLnBrk="0" hangingPunct="1"/>
                      <a:endParaRPr lang="en-SG" sz="1200" u="none" strike="noStrike" kern="1200" dirty="0">
                        <a:solidFill>
                          <a:schemeClr val="dk1"/>
                        </a:solidFill>
                        <a:effectLst/>
                        <a:latin typeface="Degular" panose="04040406060303040305" pitchFamily="82" charset="0"/>
                        <a:ea typeface="+mn-ea"/>
                        <a:cs typeface="+mn-cs"/>
                      </a:endParaRPr>
                    </a:p>
                  </a:txBody>
                  <a:tcPr marL="7698" marR="7698" marT="7698" marB="0" anchor="ctr">
                    <a:solidFill>
                      <a:srgbClr val="96C11E"/>
                    </a:solidFill>
                  </a:tcPr>
                </a:tc>
                <a:extLst>
                  <a:ext uri="{0D108BD9-81ED-4DB2-BD59-A6C34878D82A}">
                    <a16:rowId xmlns:a16="http://schemas.microsoft.com/office/drawing/2014/main" val="240585771"/>
                  </a:ext>
                </a:extLst>
              </a:tr>
            </a:tbl>
          </a:graphicData>
        </a:graphic>
      </p:graphicFrame>
      <p:sp>
        <p:nvSpPr>
          <p:cNvPr id="2" name="Rectangle 1">
            <a:extLst>
              <a:ext uri="{FF2B5EF4-FFF2-40B4-BE49-F238E27FC236}">
                <a16:creationId xmlns:a16="http://schemas.microsoft.com/office/drawing/2014/main" id="{97095D68-3151-4110-8E0B-72A9B9F3D756}"/>
              </a:ext>
            </a:extLst>
          </p:cNvPr>
          <p:cNvSpPr/>
          <p:nvPr/>
        </p:nvSpPr>
        <p:spPr>
          <a:xfrm>
            <a:off x="894747" y="6232267"/>
            <a:ext cx="9852761" cy="307777"/>
          </a:xfrm>
          <a:prstGeom prst="rect">
            <a:avLst/>
          </a:prstGeom>
        </p:spPr>
        <p:txBody>
          <a:bodyPr wrap="square">
            <a:spAutoFit/>
          </a:bodyPr>
          <a:lstStyle/>
          <a:p>
            <a:pPr lvl="1"/>
            <a:r>
              <a:rPr lang="en-US" sz="1400" i="1" dirty="0">
                <a:solidFill>
                  <a:schemeClr val="tx1">
                    <a:lumMod val="65000"/>
                    <a:lumOff val="35000"/>
                  </a:schemeClr>
                </a:solidFill>
                <a:latin typeface="Degular" panose="04040406060303040305" pitchFamily="82" charset="0"/>
              </a:rPr>
              <a:t>Sample text at the bottom</a:t>
            </a:r>
          </a:p>
        </p:txBody>
      </p:sp>
      <p:sp>
        <p:nvSpPr>
          <p:cNvPr id="9" name="TextBox 8">
            <a:extLst>
              <a:ext uri="{FF2B5EF4-FFF2-40B4-BE49-F238E27FC236}">
                <a16:creationId xmlns:a16="http://schemas.microsoft.com/office/drawing/2014/main" id="{47CAA3BF-B693-8D41-B890-F83E8DCF309E}"/>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Degular" panose="04040406060303040305" pitchFamily="82" charset="0"/>
              </a:rPr>
              <a:t>Together for a healthier world</a:t>
            </a:r>
          </a:p>
        </p:txBody>
      </p:sp>
      <p:sp>
        <p:nvSpPr>
          <p:cNvPr id="10" name="Title 1">
            <a:extLst>
              <a:ext uri="{FF2B5EF4-FFF2-40B4-BE49-F238E27FC236}">
                <a16:creationId xmlns:a16="http://schemas.microsoft.com/office/drawing/2014/main" id="{B14FECCE-DF45-AF4D-B681-359B991B796E}"/>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079245"/>
                </a:solidFill>
                <a:latin typeface="Degular" panose="04040406060303040305" pitchFamily="82" charset="0"/>
              </a:rPr>
              <a:t>Slide title</a:t>
            </a:r>
            <a:endParaRPr lang="en-US" sz="2400" b="1" dirty="0">
              <a:solidFill>
                <a:srgbClr val="079245"/>
              </a:solidFill>
              <a:latin typeface="Degular" panose="04040406060303040305" pitchFamily="82" charset="0"/>
            </a:endParaRPr>
          </a:p>
        </p:txBody>
      </p:sp>
      <p:pic>
        <p:nvPicPr>
          <p:cNvPr id="5" name="Picture 4" descr="A screenshot of a black background&#10;&#10;Description automatically generated">
            <a:extLst>
              <a:ext uri="{FF2B5EF4-FFF2-40B4-BE49-F238E27FC236}">
                <a16:creationId xmlns:a16="http://schemas.microsoft.com/office/drawing/2014/main" id="{3A7C9EC4-6AEA-5DFF-70FA-F6DFE15E3023}"/>
              </a:ext>
            </a:extLst>
          </p:cNvPr>
          <p:cNvPicPr>
            <a:picLocks noChangeAspect="1"/>
          </p:cNvPicPr>
          <p:nvPr/>
        </p:nvPicPr>
        <p:blipFill rotWithShape="1">
          <a:blip r:embed="rId2"/>
          <a:srcRect l="8692" t="27295" r="8125" b="30654"/>
          <a:stretch/>
        </p:blipFill>
        <p:spPr>
          <a:xfrm>
            <a:off x="7768865" y="521006"/>
            <a:ext cx="4363501" cy="910087"/>
          </a:xfrm>
          <a:prstGeom prst="rect">
            <a:avLst/>
          </a:prstGeom>
        </p:spPr>
      </p:pic>
    </p:spTree>
    <p:extLst>
      <p:ext uri="{BB962C8B-B14F-4D97-AF65-F5344CB8AC3E}">
        <p14:creationId xmlns:p14="http://schemas.microsoft.com/office/powerpoint/2010/main" val="4291461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335FC6-07DB-A3AF-6A9D-ABA5D130C806}"/>
              </a:ext>
            </a:extLst>
          </p:cNvPr>
          <p:cNvSpPr/>
          <p:nvPr/>
        </p:nvSpPr>
        <p:spPr>
          <a:xfrm>
            <a:off x="0" y="0"/>
            <a:ext cx="12192000" cy="492369"/>
          </a:xfrm>
          <a:prstGeom prst="rect">
            <a:avLst/>
          </a:prstGeom>
          <a:solidFill>
            <a:srgbClr val="079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latin typeface="Degular" panose="04040406060303040305" pitchFamily="82" charset="0"/>
            </a:endParaRPr>
          </a:p>
        </p:txBody>
      </p:sp>
      <p:sp>
        <p:nvSpPr>
          <p:cNvPr id="5" name="TextBox 4">
            <a:extLst>
              <a:ext uri="{FF2B5EF4-FFF2-40B4-BE49-F238E27FC236}">
                <a16:creationId xmlns:a16="http://schemas.microsoft.com/office/drawing/2014/main" id="{1B6ADECD-C1AD-264E-A752-779EC793D3EA}"/>
              </a:ext>
            </a:extLst>
          </p:cNvPr>
          <p:cNvSpPr txBox="1"/>
          <p:nvPr/>
        </p:nvSpPr>
        <p:spPr>
          <a:xfrm>
            <a:off x="894751" y="1797542"/>
            <a:ext cx="10144724" cy="523220"/>
          </a:xfrm>
          <a:prstGeom prst="rect">
            <a:avLst/>
          </a:prstGeom>
          <a:noFill/>
        </p:spPr>
        <p:txBody>
          <a:bodyPr wrap="square" rtlCol="0">
            <a:spAutoFit/>
          </a:bodyPr>
          <a:lstStyle/>
          <a:p>
            <a:r>
              <a:rPr lang="en-US" sz="1400" dirty="0">
                <a:solidFill>
                  <a:schemeClr val="tx1">
                    <a:lumMod val="65000"/>
                    <a:lumOff val="35000"/>
                  </a:schemeClr>
                </a:solidFill>
                <a:latin typeface="Degular" panose="04040406060303040305" pitchFamily="82" charset="0"/>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11" name="TextBox 10">
            <a:extLst>
              <a:ext uri="{FF2B5EF4-FFF2-40B4-BE49-F238E27FC236}">
                <a16:creationId xmlns:a16="http://schemas.microsoft.com/office/drawing/2014/main" id="{67C864B7-0219-A741-B03D-C32648E45C80}"/>
              </a:ext>
            </a:extLst>
          </p:cNvPr>
          <p:cNvSpPr txBox="1"/>
          <p:nvPr/>
        </p:nvSpPr>
        <p:spPr>
          <a:xfrm>
            <a:off x="2052163" y="2611595"/>
            <a:ext cx="2650890" cy="769441"/>
          </a:xfrm>
          <a:prstGeom prst="rect">
            <a:avLst/>
          </a:prstGeom>
          <a:noFill/>
        </p:spPr>
        <p:txBody>
          <a:bodyPr wrap="square" rtlCol="0">
            <a:spAutoFit/>
          </a:bodyPr>
          <a:lstStyle/>
          <a:p>
            <a:r>
              <a:rPr lang="en-GB" sz="1600" b="1" dirty="0">
                <a:solidFill>
                  <a:srgbClr val="079245"/>
                </a:solidFill>
                <a:latin typeface="Degular" panose="04040406060303040305" pitchFamily="82" charset="0"/>
              </a:rPr>
              <a:t>Sample name</a:t>
            </a:r>
          </a:p>
          <a:p>
            <a:r>
              <a:rPr lang="en-US" sz="1400" dirty="0">
                <a:solidFill>
                  <a:schemeClr val="tx1">
                    <a:lumMod val="65000"/>
                    <a:lumOff val="35000"/>
                  </a:schemeClr>
                </a:solidFill>
                <a:latin typeface="Degular" panose="04040406060303040305" pitchFamily="82" charset="0"/>
              </a:rPr>
              <a:t>Same job title</a:t>
            </a:r>
          </a:p>
          <a:p>
            <a:r>
              <a:rPr lang="en-US" sz="1400" dirty="0">
                <a:solidFill>
                  <a:schemeClr val="tx1">
                    <a:lumMod val="65000"/>
                    <a:lumOff val="35000"/>
                  </a:schemeClr>
                </a:solidFill>
                <a:latin typeface="Degular" panose="04040406060303040305" pitchFamily="82" charset="0"/>
              </a:rPr>
              <a:t>Sample@sampleemail.com</a:t>
            </a:r>
          </a:p>
        </p:txBody>
      </p:sp>
      <p:sp>
        <p:nvSpPr>
          <p:cNvPr id="28" name="TextBox 27">
            <a:extLst>
              <a:ext uri="{FF2B5EF4-FFF2-40B4-BE49-F238E27FC236}">
                <a16:creationId xmlns:a16="http://schemas.microsoft.com/office/drawing/2014/main" id="{4E7762D8-3072-4259-9BF6-6E3E03D815B4}"/>
              </a:ext>
            </a:extLst>
          </p:cNvPr>
          <p:cNvSpPr txBox="1"/>
          <p:nvPr/>
        </p:nvSpPr>
        <p:spPr>
          <a:xfrm>
            <a:off x="6729267" y="2611595"/>
            <a:ext cx="2650890" cy="769441"/>
          </a:xfrm>
          <a:prstGeom prst="rect">
            <a:avLst/>
          </a:prstGeom>
          <a:noFill/>
        </p:spPr>
        <p:txBody>
          <a:bodyPr wrap="square" rtlCol="0">
            <a:spAutoFit/>
          </a:bodyPr>
          <a:lstStyle/>
          <a:p>
            <a:r>
              <a:rPr lang="en-GB" sz="1600" b="1" dirty="0">
                <a:solidFill>
                  <a:srgbClr val="079245"/>
                </a:solidFill>
                <a:latin typeface="Degular" panose="04040406060303040305" pitchFamily="82" charset="0"/>
              </a:rPr>
              <a:t>Sample name</a:t>
            </a:r>
          </a:p>
          <a:p>
            <a:r>
              <a:rPr lang="en-US" sz="1400" dirty="0">
                <a:solidFill>
                  <a:schemeClr val="tx1">
                    <a:lumMod val="65000"/>
                    <a:lumOff val="35000"/>
                  </a:schemeClr>
                </a:solidFill>
                <a:latin typeface="Degular" panose="04040406060303040305" pitchFamily="82" charset="0"/>
              </a:rPr>
              <a:t>Same job title</a:t>
            </a:r>
          </a:p>
          <a:p>
            <a:r>
              <a:rPr lang="en-US" sz="1400" dirty="0">
                <a:solidFill>
                  <a:schemeClr val="tx1">
                    <a:lumMod val="65000"/>
                    <a:lumOff val="35000"/>
                  </a:schemeClr>
                </a:solidFill>
                <a:latin typeface="Degular" panose="04040406060303040305" pitchFamily="82" charset="0"/>
              </a:rPr>
              <a:t>Sample@sampleemail.com</a:t>
            </a:r>
          </a:p>
        </p:txBody>
      </p:sp>
      <p:sp>
        <p:nvSpPr>
          <p:cNvPr id="29" name="TextBox 28">
            <a:extLst>
              <a:ext uri="{FF2B5EF4-FFF2-40B4-BE49-F238E27FC236}">
                <a16:creationId xmlns:a16="http://schemas.microsoft.com/office/drawing/2014/main" id="{C78AFD99-1DAA-4341-A921-308CD70D9787}"/>
              </a:ext>
            </a:extLst>
          </p:cNvPr>
          <p:cNvSpPr txBox="1"/>
          <p:nvPr/>
        </p:nvSpPr>
        <p:spPr>
          <a:xfrm>
            <a:off x="2052163" y="3994443"/>
            <a:ext cx="2650890" cy="769441"/>
          </a:xfrm>
          <a:prstGeom prst="rect">
            <a:avLst/>
          </a:prstGeom>
          <a:noFill/>
        </p:spPr>
        <p:txBody>
          <a:bodyPr wrap="square" rtlCol="0">
            <a:spAutoFit/>
          </a:bodyPr>
          <a:lstStyle/>
          <a:p>
            <a:r>
              <a:rPr lang="en-GB" sz="1600" b="1" dirty="0">
                <a:solidFill>
                  <a:srgbClr val="079245"/>
                </a:solidFill>
                <a:latin typeface="Degular" panose="04040406060303040305" pitchFamily="82" charset="0"/>
              </a:rPr>
              <a:t>Sample name</a:t>
            </a:r>
          </a:p>
          <a:p>
            <a:r>
              <a:rPr lang="en-US" sz="1400" dirty="0">
                <a:solidFill>
                  <a:schemeClr val="tx1">
                    <a:lumMod val="65000"/>
                    <a:lumOff val="35000"/>
                  </a:schemeClr>
                </a:solidFill>
                <a:latin typeface="Degular" panose="04040406060303040305" pitchFamily="82" charset="0"/>
              </a:rPr>
              <a:t>Same job title</a:t>
            </a:r>
          </a:p>
          <a:p>
            <a:r>
              <a:rPr lang="en-US" sz="1400" dirty="0">
                <a:solidFill>
                  <a:schemeClr val="tx1">
                    <a:lumMod val="65000"/>
                    <a:lumOff val="35000"/>
                  </a:schemeClr>
                </a:solidFill>
                <a:latin typeface="Degular" panose="04040406060303040305" pitchFamily="82" charset="0"/>
              </a:rPr>
              <a:t>Sample@sampleemail.com</a:t>
            </a:r>
          </a:p>
        </p:txBody>
      </p:sp>
      <p:sp>
        <p:nvSpPr>
          <p:cNvPr id="32" name="TextBox 31">
            <a:extLst>
              <a:ext uri="{FF2B5EF4-FFF2-40B4-BE49-F238E27FC236}">
                <a16:creationId xmlns:a16="http://schemas.microsoft.com/office/drawing/2014/main" id="{165D25D6-E827-4C61-806D-8D99072A756E}"/>
              </a:ext>
            </a:extLst>
          </p:cNvPr>
          <p:cNvSpPr txBox="1"/>
          <p:nvPr/>
        </p:nvSpPr>
        <p:spPr>
          <a:xfrm>
            <a:off x="6729267" y="3994443"/>
            <a:ext cx="2650890" cy="769441"/>
          </a:xfrm>
          <a:prstGeom prst="rect">
            <a:avLst/>
          </a:prstGeom>
          <a:noFill/>
        </p:spPr>
        <p:txBody>
          <a:bodyPr wrap="square" rtlCol="0">
            <a:spAutoFit/>
          </a:bodyPr>
          <a:lstStyle/>
          <a:p>
            <a:r>
              <a:rPr lang="en-GB" sz="1600" b="1" dirty="0">
                <a:solidFill>
                  <a:srgbClr val="079245"/>
                </a:solidFill>
                <a:latin typeface="Degular" panose="04040406060303040305" pitchFamily="82" charset="0"/>
              </a:rPr>
              <a:t>Sample name</a:t>
            </a:r>
          </a:p>
          <a:p>
            <a:r>
              <a:rPr lang="en-US" sz="1400" dirty="0">
                <a:solidFill>
                  <a:schemeClr val="tx1">
                    <a:lumMod val="65000"/>
                    <a:lumOff val="35000"/>
                  </a:schemeClr>
                </a:solidFill>
                <a:latin typeface="Degular" panose="04040406060303040305" pitchFamily="82" charset="0"/>
              </a:rPr>
              <a:t>Same job title</a:t>
            </a:r>
          </a:p>
          <a:p>
            <a:r>
              <a:rPr lang="en-US" sz="1400" dirty="0">
                <a:solidFill>
                  <a:schemeClr val="tx1">
                    <a:lumMod val="65000"/>
                    <a:lumOff val="35000"/>
                  </a:schemeClr>
                </a:solidFill>
                <a:latin typeface="Degular" panose="04040406060303040305" pitchFamily="82" charset="0"/>
              </a:rPr>
              <a:t>Sample@sampleemail.com</a:t>
            </a:r>
          </a:p>
        </p:txBody>
      </p:sp>
      <p:sp>
        <p:nvSpPr>
          <p:cNvPr id="33" name="TextBox 32">
            <a:extLst>
              <a:ext uri="{FF2B5EF4-FFF2-40B4-BE49-F238E27FC236}">
                <a16:creationId xmlns:a16="http://schemas.microsoft.com/office/drawing/2014/main" id="{C32486D1-56F8-416E-9DB6-E1F6C6911099}"/>
              </a:ext>
            </a:extLst>
          </p:cNvPr>
          <p:cNvSpPr txBox="1"/>
          <p:nvPr/>
        </p:nvSpPr>
        <p:spPr>
          <a:xfrm>
            <a:off x="2052163" y="5373733"/>
            <a:ext cx="2650890" cy="769441"/>
          </a:xfrm>
          <a:prstGeom prst="rect">
            <a:avLst/>
          </a:prstGeom>
          <a:noFill/>
        </p:spPr>
        <p:txBody>
          <a:bodyPr wrap="square" rtlCol="0">
            <a:spAutoFit/>
          </a:bodyPr>
          <a:lstStyle/>
          <a:p>
            <a:r>
              <a:rPr lang="en-GB" sz="1600" b="1" dirty="0">
                <a:solidFill>
                  <a:srgbClr val="079245"/>
                </a:solidFill>
                <a:latin typeface="Degular" panose="04040406060303040305" pitchFamily="82" charset="0"/>
              </a:rPr>
              <a:t>Sample name</a:t>
            </a:r>
          </a:p>
          <a:p>
            <a:r>
              <a:rPr lang="en-US" sz="1400" dirty="0">
                <a:solidFill>
                  <a:schemeClr val="tx1">
                    <a:lumMod val="65000"/>
                    <a:lumOff val="35000"/>
                  </a:schemeClr>
                </a:solidFill>
                <a:latin typeface="Degular" panose="04040406060303040305" pitchFamily="82" charset="0"/>
              </a:rPr>
              <a:t>Same job title</a:t>
            </a:r>
          </a:p>
          <a:p>
            <a:r>
              <a:rPr lang="en-US" sz="1400" dirty="0">
                <a:solidFill>
                  <a:schemeClr val="tx1">
                    <a:lumMod val="65000"/>
                    <a:lumOff val="35000"/>
                  </a:schemeClr>
                </a:solidFill>
                <a:latin typeface="Degular" panose="04040406060303040305" pitchFamily="82" charset="0"/>
              </a:rPr>
              <a:t>Sample@sampleemail.com</a:t>
            </a:r>
          </a:p>
        </p:txBody>
      </p:sp>
      <p:sp>
        <p:nvSpPr>
          <p:cNvPr id="36" name="TextBox 35">
            <a:extLst>
              <a:ext uri="{FF2B5EF4-FFF2-40B4-BE49-F238E27FC236}">
                <a16:creationId xmlns:a16="http://schemas.microsoft.com/office/drawing/2014/main" id="{A41AE3DA-91BE-4402-8B5A-10DA43DB485E}"/>
              </a:ext>
            </a:extLst>
          </p:cNvPr>
          <p:cNvSpPr txBox="1"/>
          <p:nvPr/>
        </p:nvSpPr>
        <p:spPr>
          <a:xfrm>
            <a:off x="6729267" y="5373733"/>
            <a:ext cx="2650890" cy="769441"/>
          </a:xfrm>
          <a:prstGeom prst="rect">
            <a:avLst/>
          </a:prstGeom>
          <a:noFill/>
        </p:spPr>
        <p:txBody>
          <a:bodyPr wrap="square" rtlCol="0">
            <a:spAutoFit/>
          </a:bodyPr>
          <a:lstStyle/>
          <a:p>
            <a:r>
              <a:rPr lang="en-GB" sz="1600" b="1" dirty="0">
                <a:solidFill>
                  <a:srgbClr val="079245"/>
                </a:solidFill>
                <a:latin typeface="Degular" panose="04040406060303040305" pitchFamily="82" charset="0"/>
              </a:rPr>
              <a:t>Sample name</a:t>
            </a:r>
          </a:p>
          <a:p>
            <a:r>
              <a:rPr lang="en-US" sz="1400" dirty="0">
                <a:solidFill>
                  <a:schemeClr val="tx1">
                    <a:lumMod val="65000"/>
                    <a:lumOff val="35000"/>
                  </a:schemeClr>
                </a:solidFill>
                <a:latin typeface="Degular" panose="04040406060303040305" pitchFamily="82" charset="0"/>
              </a:rPr>
              <a:t>Same job title</a:t>
            </a:r>
          </a:p>
          <a:p>
            <a:r>
              <a:rPr lang="en-US" sz="1400" dirty="0">
                <a:solidFill>
                  <a:schemeClr val="tx1">
                    <a:lumMod val="65000"/>
                    <a:lumOff val="35000"/>
                  </a:schemeClr>
                </a:solidFill>
                <a:latin typeface="Degular" panose="04040406060303040305" pitchFamily="82" charset="0"/>
              </a:rPr>
              <a:t>Sample@sampleemail.com</a:t>
            </a:r>
          </a:p>
        </p:txBody>
      </p:sp>
      <p:sp>
        <p:nvSpPr>
          <p:cNvPr id="19" name="TextBox 18">
            <a:extLst>
              <a:ext uri="{FF2B5EF4-FFF2-40B4-BE49-F238E27FC236}">
                <a16:creationId xmlns:a16="http://schemas.microsoft.com/office/drawing/2014/main" id="{4C3282CA-8298-8343-9C3B-025EC04575CD}"/>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Degular" panose="04040406060303040305" pitchFamily="82" charset="0"/>
              </a:rPr>
              <a:t>Together for a healthier world</a:t>
            </a:r>
          </a:p>
        </p:txBody>
      </p:sp>
      <p:sp>
        <p:nvSpPr>
          <p:cNvPr id="22" name="Title 1">
            <a:extLst>
              <a:ext uri="{FF2B5EF4-FFF2-40B4-BE49-F238E27FC236}">
                <a16:creationId xmlns:a16="http://schemas.microsoft.com/office/drawing/2014/main" id="{92469C38-82EC-E94C-915C-4B6E90B0C066}"/>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079245"/>
                </a:solidFill>
                <a:latin typeface="Degular" panose="04040406060303040305" pitchFamily="82" charset="0"/>
              </a:rPr>
              <a:t>Title slides</a:t>
            </a:r>
            <a:endParaRPr lang="en-US" sz="2400" b="1" dirty="0">
              <a:solidFill>
                <a:srgbClr val="079245"/>
              </a:solidFill>
              <a:latin typeface="Degular" panose="04040406060303040305" pitchFamily="82" charset="0"/>
            </a:endParaRPr>
          </a:p>
        </p:txBody>
      </p:sp>
      <p:sp>
        <p:nvSpPr>
          <p:cNvPr id="3" name="Oval 2">
            <a:extLst>
              <a:ext uri="{FF2B5EF4-FFF2-40B4-BE49-F238E27FC236}">
                <a16:creationId xmlns:a16="http://schemas.microsoft.com/office/drawing/2014/main" id="{06F805AA-2EEE-0954-3D2D-25BED790B214}"/>
              </a:ext>
            </a:extLst>
          </p:cNvPr>
          <p:cNvSpPr/>
          <p:nvPr/>
        </p:nvSpPr>
        <p:spPr>
          <a:xfrm>
            <a:off x="959963" y="2486578"/>
            <a:ext cx="1092200" cy="1092200"/>
          </a:xfrm>
          <a:prstGeom prst="ellipse">
            <a:avLst/>
          </a:prstGeom>
          <a:solidFill>
            <a:schemeClr val="bg1">
              <a:lumMod val="85000"/>
            </a:schemeClr>
          </a:solidFill>
          <a:ln>
            <a:solidFill>
              <a:srgbClr val="0792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solidFill>
                <a:srgbClr val="96C11E"/>
              </a:solidFill>
              <a:latin typeface="Degular" panose="04040406060303040305" pitchFamily="82" charset="0"/>
            </a:endParaRPr>
          </a:p>
        </p:txBody>
      </p:sp>
      <p:sp>
        <p:nvSpPr>
          <p:cNvPr id="4" name="Oval 3">
            <a:extLst>
              <a:ext uri="{FF2B5EF4-FFF2-40B4-BE49-F238E27FC236}">
                <a16:creationId xmlns:a16="http://schemas.microsoft.com/office/drawing/2014/main" id="{AF8925C8-89D7-8CFA-FD51-841EA0D8E9C6}"/>
              </a:ext>
            </a:extLst>
          </p:cNvPr>
          <p:cNvSpPr/>
          <p:nvPr/>
        </p:nvSpPr>
        <p:spPr>
          <a:xfrm>
            <a:off x="5549900" y="2484908"/>
            <a:ext cx="1092200" cy="1092200"/>
          </a:xfrm>
          <a:prstGeom prst="ellipse">
            <a:avLst/>
          </a:prstGeom>
          <a:solidFill>
            <a:schemeClr val="bg1">
              <a:lumMod val="85000"/>
            </a:schemeClr>
          </a:solidFill>
          <a:ln>
            <a:solidFill>
              <a:srgbClr val="0792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dirty="0">
              <a:solidFill>
                <a:srgbClr val="96C11E"/>
              </a:solidFill>
              <a:latin typeface="Degular" panose="04040406060303040305" pitchFamily="82" charset="0"/>
            </a:endParaRPr>
          </a:p>
        </p:txBody>
      </p:sp>
      <p:sp>
        <p:nvSpPr>
          <p:cNvPr id="6" name="Oval 5">
            <a:extLst>
              <a:ext uri="{FF2B5EF4-FFF2-40B4-BE49-F238E27FC236}">
                <a16:creationId xmlns:a16="http://schemas.microsoft.com/office/drawing/2014/main" id="{DDD3A1FE-02A8-15E0-491D-5053CBD757AD}"/>
              </a:ext>
            </a:extLst>
          </p:cNvPr>
          <p:cNvSpPr/>
          <p:nvPr/>
        </p:nvSpPr>
        <p:spPr>
          <a:xfrm>
            <a:off x="959963" y="3836597"/>
            <a:ext cx="1092200" cy="1092200"/>
          </a:xfrm>
          <a:prstGeom prst="ellipse">
            <a:avLst/>
          </a:prstGeom>
          <a:solidFill>
            <a:schemeClr val="bg1">
              <a:lumMod val="85000"/>
            </a:schemeClr>
          </a:solidFill>
          <a:ln>
            <a:solidFill>
              <a:srgbClr val="0792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solidFill>
                <a:srgbClr val="96C11E"/>
              </a:solidFill>
              <a:latin typeface="Degular" panose="04040406060303040305" pitchFamily="82" charset="0"/>
            </a:endParaRPr>
          </a:p>
        </p:txBody>
      </p:sp>
      <p:sp>
        <p:nvSpPr>
          <p:cNvPr id="7" name="Oval 6">
            <a:extLst>
              <a:ext uri="{FF2B5EF4-FFF2-40B4-BE49-F238E27FC236}">
                <a16:creationId xmlns:a16="http://schemas.microsoft.com/office/drawing/2014/main" id="{FA969101-5648-DF1E-1E0C-F006BC6BBD03}"/>
              </a:ext>
            </a:extLst>
          </p:cNvPr>
          <p:cNvSpPr/>
          <p:nvPr/>
        </p:nvSpPr>
        <p:spPr>
          <a:xfrm>
            <a:off x="5549900" y="3850180"/>
            <a:ext cx="1092200" cy="1092200"/>
          </a:xfrm>
          <a:prstGeom prst="ellipse">
            <a:avLst/>
          </a:prstGeom>
          <a:solidFill>
            <a:schemeClr val="bg1">
              <a:lumMod val="85000"/>
            </a:schemeClr>
          </a:solidFill>
          <a:ln>
            <a:solidFill>
              <a:srgbClr val="0792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solidFill>
                <a:srgbClr val="96C11E"/>
              </a:solidFill>
              <a:latin typeface="Degular" panose="04040406060303040305" pitchFamily="82" charset="0"/>
            </a:endParaRPr>
          </a:p>
        </p:txBody>
      </p:sp>
      <p:sp>
        <p:nvSpPr>
          <p:cNvPr id="8" name="Oval 7">
            <a:extLst>
              <a:ext uri="{FF2B5EF4-FFF2-40B4-BE49-F238E27FC236}">
                <a16:creationId xmlns:a16="http://schemas.microsoft.com/office/drawing/2014/main" id="{40AADDBB-2C54-8226-FFF3-D8FC6E178F9D}"/>
              </a:ext>
            </a:extLst>
          </p:cNvPr>
          <p:cNvSpPr/>
          <p:nvPr/>
        </p:nvSpPr>
        <p:spPr>
          <a:xfrm>
            <a:off x="5549900" y="5237971"/>
            <a:ext cx="1092200" cy="1092200"/>
          </a:xfrm>
          <a:prstGeom prst="ellipse">
            <a:avLst/>
          </a:prstGeom>
          <a:solidFill>
            <a:schemeClr val="bg1">
              <a:lumMod val="85000"/>
            </a:schemeClr>
          </a:solidFill>
          <a:ln>
            <a:solidFill>
              <a:srgbClr val="0792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solidFill>
                <a:srgbClr val="96C11E"/>
              </a:solidFill>
              <a:latin typeface="Degular" panose="04040406060303040305" pitchFamily="82" charset="0"/>
            </a:endParaRPr>
          </a:p>
        </p:txBody>
      </p:sp>
      <p:sp>
        <p:nvSpPr>
          <p:cNvPr id="9" name="Oval 8">
            <a:extLst>
              <a:ext uri="{FF2B5EF4-FFF2-40B4-BE49-F238E27FC236}">
                <a16:creationId xmlns:a16="http://schemas.microsoft.com/office/drawing/2014/main" id="{81547677-B3BE-507A-214F-DBF94B912068}"/>
              </a:ext>
            </a:extLst>
          </p:cNvPr>
          <p:cNvSpPr/>
          <p:nvPr/>
        </p:nvSpPr>
        <p:spPr>
          <a:xfrm>
            <a:off x="959963" y="5207917"/>
            <a:ext cx="1092200" cy="1092200"/>
          </a:xfrm>
          <a:prstGeom prst="ellipse">
            <a:avLst/>
          </a:prstGeom>
          <a:solidFill>
            <a:schemeClr val="bg1">
              <a:lumMod val="85000"/>
            </a:schemeClr>
          </a:solidFill>
          <a:ln>
            <a:solidFill>
              <a:srgbClr val="0792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solidFill>
                <a:srgbClr val="96C11E"/>
              </a:solidFill>
              <a:latin typeface="Degular" panose="04040406060303040305" pitchFamily="82" charset="0"/>
            </a:endParaRPr>
          </a:p>
        </p:txBody>
      </p:sp>
      <p:pic>
        <p:nvPicPr>
          <p:cNvPr id="10" name="Picture 9" descr="A screenshot of a black background&#10;&#10;Description automatically generated">
            <a:extLst>
              <a:ext uri="{FF2B5EF4-FFF2-40B4-BE49-F238E27FC236}">
                <a16:creationId xmlns:a16="http://schemas.microsoft.com/office/drawing/2014/main" id="{F68CC07D-010E-5BEF-4D56-AFA5CD7CAAFE}"/>
              </a:ext>
            </a:extLst>
          </p:cNvPr>
          <p:cNvPicPr>
            <a:picLocks noChangeAspect="1"/>
          </p:cNvPicPr>
          <p:nvPr/>
        </p:nvPicPr>
        <p:blipFill rotWithShape="1">
          <a:blip r:embed="rId2"/>
          <a:srcRect l="8692" t="27295" r="8125" b="30654"/>
          <a:stretch/>
        </p:blipFill>
        <p:spPr>
          <a:xfrm>
            <a:off x="7768865" y="521006"/>
            <a:ext cx="4363501" cy="910087"/>
          </a:xfrm>
          <a:prstGeom prst="rect">
            <a:avLst/>
          </a:prstGeom>
        </p:spPr>
      </p:pic>
    </p:spTree>
    <p:extLst>
      <p:ext uri="{BB962C8B-B14F-4D97-AF65-F5344CB8AC3E}">
        <p14:creationId xmlns:p14="http://schemas.microsoft.com/office/powerpoint/2010/main" val="41689383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0F7AE450B0494789EA3F43E3C63817" ma:contentTypeVersion="12" ma:contentTypeDescription="Create a new document." ma:contentTypeScope="" ma:versionID="92f73d84fd9bb3f764da4c6abce1681c">
  <xsd:schema xmlns:xsd="http://www.w3.org/2001/XMLSchema" xmlns:xs="http://www.w3.org/2001/XMLSchema" xmlns:p="http://schemas.microsoft.com/office/2006/metadata/properties" xmlns:ns2="17f3e685-304c-4b5f-b01d-d2a276301343" xmlns:ns3="996aceff-cf93-471e-b5cd-8d01316bb703" targetNamespace="http://schemas.microsoft.com/office/2006/metadata/properties" ma:root="true" ma:fieldsID="7305f24c1041148dd3b43bf89ab71b51" ns2:_="" ns3:_="">
    <xsd:import namespace="17f3e685-304c-4b5f-b01d-d2a276301343"/>
    <xsd:import namespace="996aceff-cf93-471e-b5cd-8d01316bb7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f3e685-304c-4b5f-b01d-d2a2763013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6aceff-cf93-471e-b5cd-8d01316bb70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970A13-6E1A-4DCF-AE2C-3B057E07E7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f3e685-304c-4b5f-b01d-d2a276301343"/>
    <ds:schemaRef ds:uri="996aceff-cf93-471e-b5cd-8d01316bb7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8225AE-D7B1-41E2-9526-A6DB9190ABBE}">
  <ds:schemaRefs>
    <ds:schemaRef ds:uri="http://schemas.microsoft.com/sharepoint/v3/contenttype/forms"/>
  </ds:schemaRefs>
</ds:datastoreItem>
</file>

<file path=customXml/itemProps3.xml><?xml version="1.0" encoding="utf-8"?>
<ds:datastoreItem xmlns:ds="http://schemas.openxmlformats.org/officeDocument/2006/customXml" ds:itemID="{A62C28FA-C602-487D-8C02-9C4C70E8D3FB}">
  <ds:schemaRefs>
    <ds:schemaRef ds:uri="http://purl.org/dc/dcmitype/"/>
    <ds:schemaRef ds:uri="http://schemas.microsoft.com/office/2006/documentManagement/types"/>
    <ds:schemaRef ds:uri="http://purl.org/dc/terms/"/>
    <ds:schemaRef ds:uri="http://schemas.openxmlformats.org/package/2006/metadata/core-properties"/>
    <ds:schemaRef ds:uri="http://www.w3.org/XML/1998/namespace"/>
    <ds:schemaRef ds:uri="http://purl.org/dc/elements/1.1/"/>
    <ds:schemaRef ds:uri="996aceff-cf93-471e-b5cd-8d01316bb703"/>
    <ds:schemaRef ds:uri="http://schemas.microsoft.com/office/infopath/2007/PartnerControls"/>
    <ds:schemaRef ds:uri="17f3e685-304c-4b5f-b01d-d2a27630134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7184</TotalTime>
  <Words>1124</Words>
  <Application>Microsoft Office PowerPoint</Application>
  <PresentationFormat>Widescreen</PresentationFormat>
  <Paragraphs>107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Degular</vt:lpstr>
      <vt:lpstr>Arial</vt:lpstr>
      <vt:lpstr>Calibri</vt:lpstr>
      <vt:lpstr>FS Albert</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Marañon, Jofred</dc:creator>
  <cp:lastModifiedBy>Shah, Mausam</cp:lastModifiedBy>
  <cp:revision>99</cp:revision>
  <dcterms:created xsi:type="dcterms:W3CDTF">2020-05-03T11:42:46Z</dcterms:created>
  <dcterms:modified xsi:type="dcterms:W3CDTF">2024-06-21T08:34:01Z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Information Classification: General</vt:lpwstr>
  </property>
  <property fmtid="{D5CDD505-2E9C-101B-9397-08002B2CF9AE}" pid="4" name="MSIP_Label_e1b4a6d7-967f-4d55-9d13-d94940dabb24_Enabled">
    <vt:lpwstr>true</vt:lpwstr>
  </property>
  <property fmtid="{D5CDD505-2E9C-101B-9397-08002B2CF9AE}" pid="5" name="MSIP_Label_e1b4a6d7-967f-4d55-9d13-d94940dabb24_SetDate">
    <vt:lpwstr>2020-05-03T13:14:27Z</vt:lpwstr>
  </property>
  <property fmtid="{D5CDD505-2E9C-101B-9397-08002B2CF9AE}" pid="6" name="MSIP_Label_e1b4a6d7-967f-4d55-9d13-d94940dabb24_Method">
    <vt:lpwstr>Privileged</vt:lpwstr>
  </property>
  <property fmtid="{D5CDD505-2E9C-101B-9397-08002B2CF9AE}" pid="7" name="MSIP_Label_e1b4a6d7-967f-4d55-9d13-d94940dabb24_Name">
    <vt:lpwstr>e1b4a6d7-967f-4d55-9d13-d94940dabb24</vt:lpwstr>
  </property>
  <property fmtid="{D5CDD505-2E9C-101B-9397-08002B2CF9AE}" pid="8" name="MSIP_Label_e1b4a6d7-967f-4d55-9d13-d94940dabb24_SiteId">
    <vt:lpwstr>2567d566-604c-408a-8a60-55d0dc9d9d6b</vt:lpwstr>
  </property>
  <property fmtid="{D5CDD505-2E9C-101B-9397-08002B2CF9AE}" pid="9" name="MSIP_Label_e1b4a6d7-967f-4d55-9d13-d94940dabb24_ActionId">
    <vt:lpwstr>3a56ca2e-1a1e-4622-b46c-0000e4ac34ac</vt:lpwstr>
  </property>
  <property fmtid="{D5CDD505-2E9C-101B-9397-08002B2CF9AE}" pid="10" name="MSIP_Label_e1b4a6d7-967f-4d55-9d13-d94940dabb24_ContentBits">
    <vt:lpwstr>0</vt:lpwstr>
  </property>
  <property fmtid="{D5CDD505-2E9C-101B-9397-08002B2CF9AE}" pid="11" name="ContentTypeId">
    <vt:lpwstr>0x010100B00F7AE450B0494789EA3F43E3C63817</vt:lpwstr>
  </property>
</Properties>
</file>